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82" r:id="rId3"/>
    <p:sldId id="286" r:id="rId4"/>
    <p:sldId id="284" r:id="rId5"/>
    <p:sldId id="29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8A400-E66F-C131-F54D-89FAF49460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46" y="228600"/>
            <a:ext cx="261270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4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A6828E7-00FE-6E02-EFA4-1EB094C77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49"/>
          <a:stretch/>
        </p:blipFill>
        <p:spPr>
          <a:xfrm>
            <a:off x="2607980" y="702829"/>
            <a:ext cx="6296025" cy="54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6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0EB07EF-F2E7-054E-FF0B-F88C30B2A208}"/>
              </a:ext>
            </a:extLst>
          </p:cNvPr>
          <p:cNvSpPr/>
          <p:nvPr/>
        </p:nvSpPr>
        <p:spPr>
          <a:xfrm>
            <a:off x="6768881" y="5884753"/>
            <a:ext cx="1276539" cy="334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6CBAD5-FE51-CF51-04FC-54B677A7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996" y="0"/>
            <a:ext cx="49716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2EA3C1C-031C-9509-04ED-B809D0A2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87" y="0"/>
            <a:ext cx="5165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208F09-BBF0-3246-7AC2-4D9C1E18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209550"/>
            <a:ext cx="55149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3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147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김 태호</cp:lastModifiedBy>
  <cp:revision>5</cp:revision>
  <dcterms:created xsi:type="dcterms:W3CDTF">2023-01-10T16:13:44Z</dcterms:created>
  <dcterms:modified xsi:type="dcterms:W3CDTF">2023-05-12T19:47:42Z</dcterms:modified>
</cp:coreProperties>
</file>