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C1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86" autoAdjust="0"/>
    <p:restoredTop sz="94660"/>
  </p:normalViewPr>
  <p:slideViewPr>
    <p:cSldViewPr snapToGrid="0">
      <p:cViewPr varScale="1">
        <p:scale>
          <a:sx n="89" d="100"/>
          <a:sy n="89" d="100"/>
        </p:scale>
        <p:origin x="108" y="5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B709EA-4270-4B9E-A5EC-19E366B1E61A}" type="datetimeFigureOut">
              <a:rPr lang="en-US" smtClean="0"/>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5F175-0590-4034-8902-60B12C2AE13B}" type="slidenum">
              <a:rPr lang="en-US" smtClean="0"/>
              <a:t>‹#›</a:t>
            </a:fld>
            <a:endParaRPr lang="en-US"/>
          </a:p>
        </p:txBody>
      </p:sp>
    </p:spTree>
    <p:extLst>
      <p:ext uri="{BB962C8B-B14F-4D97-AF65-F5344CB8AC3E}">
        <p14:creationId xmlns:p14="http://schemas.microsoft.com/office/powerpoint/2010/main" val="930392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B709EA-4270-4B9E-A5EC-19E366B1E61A}" type="datetimeFigureOut">
              <a:rPr lang="en-US" smtClean="0"/>
              <a:t>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5F175-0590-4034-8902-60B12C2AE13B}" type="slidenum">
              <a:rPr lang="en-US" smtClean="0"/>
              <a:t>‹#›</a:t>
            </a:fld>
            <a:endParaRPr lang="en-US"/>
          </a:p>
        </p:txBody>
      </p:sp>
    </p:spTree>
    <p:extLst>
      <p:ext uri="{BB962C8B-B14F-4D97-AF65-F5344CB8AC3E}">
        <p14:creationId xmlns:p14="http://schemas.microsoft.com/office/powerpoint/2010/main" val="224952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4AB709EA-4270-4B9E-A5EC-19E366B1E61A}" type="datetimeFigureOut">
              <a:rPr lang="en-US" smtClean="0"/>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5F175-0590-4034-8902-60B12C2AE13B}" type="slidenum">
              <a:rPr lang="en-US" smtClean="0"/>
              <a:t>‹#›</a:t>
            </a:fld>
            <a:endParaRPr lang="en-US"/>
          </a:p>
        </p:txBody>
      </p:sp>
    </p:spTree>
    <p:extLst>
      <p:ext uri="{BB962C8B-B14F-4D97-AF65-F5344CB8AC3E}">
        <p14:creationId xmlns:p14="http://schemas.microsoft.com/office/powerpoint/2010/main" val="204275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4AB709EA-4270-4B9E-A5EC-19E366B1E61A}" type="datetimeFigureOut">
              <a:rPr lang="en-US" smtClean="0"/>
              <a:t>2/24/2023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C5F175-0590-4034-8902-60B12C2AE13B}" type="slidenum">
              <a:rPr lang="en-US" smtClean="0"/>
              <a:t>‹#›</a:t>
            </a:fld>
            <a:endParaRPr lang="en-US"/>
          </a:p>
        </p:txBody>
      </p:sp>
    </p:spTree>
    <p:extLst>
      <p:ext uri="{BB962C8B-B14F-4D97-AF65-F5344CB8AC3E}">
        <p14:creationId xmlns:p14="http://schemas.microsoft.com/office/powerpoint/2010/main" val="285571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B709EA-4270-4B9E-A5EC-19E366B1E61A}" type="datetimeFigureOut">
              <a:rPr lang="en-US" smtClean="0"/>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5F175-0590-4034-8902-60B12C2AE13B}" type="slidenum">
              <a:rPr lang="en-US" smtClean="0"/>
              <a:t>‹#›</a:t>
            </a:fld>
            <a:endParaRPr lang="en-US"/>
          </a:p>
        </p:txBody>
      </p:sp>
    </p:spTree>
    <p:extLst>
      <p:ext uri="{BB962C8B-B14F-4D97-AF65-F5344CB8AC3E}">
        <p14:creationId xmlns:p14="http://schemas.microsoft.com/office/powerpoint/2010/main" val="1794258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B709EA-4270-4B9E-A5EC-19E366B1E61A}" type="datetimeFigureOut">
              <a:rPr lang="en-US" smtClean="0"/>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5F175-0590-4034-8902-60B12C2AE13B}" type="slidenum">
              <a:rPr lang="en-US" smtClean="0"/>
              <a:t>‹#›</a:t>
            </a:fld>
            <a:endParaRPr lang="en-US"/>
          </a:p>
        </p:txBody>
      </p:sp>
    </p:spTree>
    <p:extLst>
      <p:ext uri="{BB962C8B-B14F-4D97-AF65-F5344CB8AC3E}">
        <p14:creationId xmlns:p14="http://schemas.microsoft.com/office/powerpoint/2010/main" val="3691760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B709EA-4270-4B9E-A5EC-19E366B1E61A}" type="datetimeFigureOut">
              <a:rPr lang="en-US" smtClean="0"/>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5F175-0590-4034-8902-60B12C2AE13B}" type="slidenum">
              <a:rPr lang="en-US" smtClean="0"/>
              <a:t>‹#›</a:t>
            </a:fld>
            <a:endParaRPr lang="en-US"/>
          </a:p>
        </p:txBody>
      </p:sp>
    </p:spTree>
    <p:extLst>
      <p:ext uri="{BB962C8B-B14F-4D97-AF65-F5344CB8AC3E}">
        <p14:creationId xmlns:p14="http://schemas.microsoft.com/office/powerpoint/2010/main" val="2169024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B709EA-4270-4B9E-A5EC-19E366B1E61A}" type="datetimeFigureOut">
              <a:rPr lang="en-US" smtClean="0"/>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5F175-0590-4034-8902-60B12C2AE13B}" type="slidenum">
              <a:rPr lang="en-US" smtClean="0"/>
              <a:t>‹#›</a:t>
            </a:fld>
            <a:endParaRPr lang="en-US"/>
          </a:p>
        </p:txBody>
      </p:sp>
    </p:spTree>
    <p:extLst>
      <p:ext uri="{BB962C8B-B14F-4D97-AF65-F5344CB8AC3E}">
        <p14:creationId xmlns:p14="http://schemas.microsoft.com/office/powerpoint/2010/main" val="3614019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B709EA-4270-4B9E-A5EC-19E366B1E61A}" type="datetimeFigureOut">
              <a:rPr lang="en-US" smtClean="0"/>
              <a:t>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5F175-0590-4034-8902-60B12C2AE13B}" type="slidenum">
              <a:rPr lang="en-US" smtClean="0"/>
              <a:t>‹#›</a:t>
            </a:fld>
            <a:endParaRPr lang="en-US"/>
          </a:p>
        </p:txBody>
      </p:sp>
    </p:spTree>
    <p:extLst>
      <p:ext uri="{BB962C8B-B14F-4D97-AF65-F5344CB8AC3E}">
        <p14:creationId xmlns:p14="http://schemas.microsoft.com/office/powerpoint/2010/main" val="102477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B709EA-4270-4B9E-A5EC-19E366B1E61A}" type="datetimeFigureOut">
              <a:rPr lang="en-US" smtClean="0"/>
              <a:t>2/24/2023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C5F175-0590-4034-8902-60B12C2AE13B}" type="slidenum">
              <a:rPr lang="en-US" smtClean="0"/>
              <a:t>‹#›</a:t>
            </a:fld>
            <a:endParaRPr lang="en-US"/>
          </a:p>
        </p:txBody>
      </p:sp>
    </p:spTree>
    <p:extLst>
      <p:ext uri="{BB962C8B-B14F-4D97-AF65-F5344CB8AC3E}">
        <p14:creationId xmlns:p14="http://schemas.microsoft.com/office/powerpoint/2010/main" val="3002923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B709EA-4270-4B9E-A5EC-19E366B1E61A}" type="datetimeFigureOut">
              <a:rPr lang="en-US" smtClean="0"/>
              <a:t>2/24/2023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C5F175-0590-4034-8902-60B12C2AE13B}" type="slidenum">
              <a:rPr lang="en-US" smtClean="0"/>
              <a:t>‹#›</a:t>
            </a:fld>
            <a:endParaRPr lang="en-US"/>
          </a:p>
        </p:txBody>
      </p:sp>
    </p:spTree>
    <p:extLst>
      <p:ext uri="{BB962C8B-B14F-4D97-AF65-F5344CB8AC3E}">
        <p14:creationId xmlns:p14="http://schemas.microsoft.com/office/powerpoint/2010/main" val="1220121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B709EA-4270-4B9E-A5EC-19E366B1E61A}" type="datetimeFigureOut">
              <a:rPr lang="en-US" smtClean="0"/>
              <a:t>2/24/2023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C5F175-0590-4034-8902-60B12C2AE13B}" type="slidenum">
              <a:rPr lang="en-US" smtClean="0"/>
              <a:t>‹#›</a:t>
            </a:fld>
            <a:endParaRPr lang="en-US"/>
          </a:p>
        </p:txBody>
      </p:sp>
    </p:spTree>
    <p:extLst>
      <p:ext uri="{BB962C8B-B14F-4D97-AF65-F5344CB8AC3E}">
        <p14:creationId xmlns:p14="http://schemas.microsoft.com/office/powerpoint/2010/main" val="1066654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B709EA-4270-4B9E-A5EC-19E366B1E61A}" type="datetimeFigureOut">
              <a:rPr lang="en-US" smtClean="0"/>
              <a:t>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5F175-0590-4034-8902-60B12C2AE13B}" type="slidenum">
              <a:rPr lang="en-US" smtClean="0"/>
              <a:t>‹#›</a:t>
            </a:fld>
            <a:endParaRPr lang="en-US"/>
          </a:p>
        </p:txBody>
      </p:sp>
    </p:spTree>
    <p:extLst>
      <p:ext uri="{BB962C8B-B14F-4D97-AF65-F5344CB8AC3E}">
        <p14:creationId xmlns:p14="http://schemas.microsoft.com/office/powerpoint/2010/main" val="124499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4AB709EA-4270-4B9E-A5EC-19E366B1E61A}" type="datetimeFigureOut">
              <a:rPr lang="en-US" smtClean="0"/>
              <a:t>2/24/2023</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EFC5F175-0590-4034-8902-60B12C2AE13B}" type="slidenum">
              <a:rPr lang="en-US" smtClean="0"/>
              <a:t>‹#›</a:t>
            </a:fld>
            <a:endParaRPr lang="en-US"/>
          </a:p>
        </p:txBody>
      </p:sp>
    </p:spTree>
    <p:extLst>
      <p:ext uri="{BB962C8B-B14F-4D97-AF65-F5344CB8AC3E}">
        <p14:creationId xmlns:p14="http://schemas.microsoft.com/office/powerpoint/2010/main" val="4243757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AB709EA-4270-4B9E-A5EC-19E366B1E61A}" type="datetimeFigureOut">
              <a:rPr lang="en-US" smtClean="0"/>
              <a:t>2/24/2023</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EFC5F175-0590-4034-8902-60B12C2AE13B}" type="slidenum">
              <a:rPr lang="en-US" smtClean="0"/>
              <a:t>‹#›</a:t>
            </a:fld>
            <a:endParaRPr lang="en-US"/>
          </a:p>
        </p:txBody>
      </p:sp>
    </p:spTree>
    <p:extLst>
      <p:ext uri="{BB962C8B-B14F-4D97-AF65-F5344CB8AC3E}">
        <p14:creationId xmlns:p14="http://schemas.microsoft.com/office/powerpoint/2010/main" val="285010105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4910202"/>
          </a:xfrm>
        </p:spPr>
        <p:txBody>
          <a:bodyPr anchor="ctr"/>
          <a:lstStyle/>
          <a:p>
            <a:pPr algn="ctr"/>
            <a:r>
              <a:rPr lang="en-US" sz="28700" dirty="0"/>
              <a:t>start</a:t>
            </a:r>
          </a:p>
        </p:txBody>
      </p:sp>
      <p:sp>
        <p:nvSpPr>
          <p:cNvPr id="4" name="TextBox 3"/>
          <p:cNvSpPr txBox="1"/>
          <p:nvPr/>
        </p:nvSpPr>
        <p:spPr>
          <a:xfrm>
            <a:off x="288099" y="5280370"/>
            <a:ext cx="11536471" cy="1200329"/>
          </a:xfrm>
          <a:prstGeom prst="rect">
            <a:avLst/>
          </a:prstGeom>
          <a:noFill/>
        </p:spPr>
        <p:txBody>
          <a:bodyPr wrap="square" rtlCol="0">
            <a:spAutoFit/>
          </a:bodyPr>
          <a:lstStyle/>
          <a:p>
            <a:r>
              <a:rPr lang="en-US" sz="2400" dirty="0"/>
              <a:t>This presentation was created for one purpose only, which is to test the PowerPoint remote control application using the palm of the hand with the webcam and the Python language libraries like opencv and mediapipe ..</a:t>
            </a:r>
          </a:p>
        </p:txBody>
      </p:sp>
      <p:pic>
        <p:nvPicPr>
          <p:cNvPr id="6" name="Picture 5">
            <a:extLst>
              <a:ext uri="{FF2B5EF4-FFF2-40B4-BE49-F238E27FC236}">
                <a16:creationId xmlns:a16="http://schemas.microsoft.com/office/drawing/2014/main" id="{C5906AA1-F09C-8A62-3031-868E2953E0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8099" y="263046"/>
            <a:ext cx="851769" cy="931505"/>
          </a:xfrm>
          <a:prstGeom prst="rect">
            <a:avLst/>
          </a:prstGeom>
        </p:spPr>
      </p:pic>
    </p:spTree>
    <p:extLst>
      <p:ext uri="{BB962C8B-B14F-4D97-AF65-F5344CB8AC3E}">
        <p14:creationId xmlns:p14="http://schemas.microsoft.com/office/powerpoint/2010/main" val="229363740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4910202"/>
          </a:xfrm>
        </p:spPr>
        <p:txBody>
          <a:bodyPr anchor="ctr"/>
          <a:lstStyle/>
          <a:p>
            <a:pPr algn="ctr"/>
            <a:r>
              <a:rPr lang="en-US" sz="28700" dirty="0"/>
              <a:t>8</a:t>
            </a:r>
          </a:p>
        </p:txBody>
      </p:sp>
      <p:sp>
        <p:nvSpPr>
          <p:cNvPr id="5" name="TextBox 4">
            <a:extLst>
              <a:ext uri="{FF2B5EF4-FFF2-40B4-BE49-F238E27FC236}">
                <a16:creationId xmlns:a16="http://schemas.microsoft.com/office/drawing/2014/main" id="{52F5FC6A-F586-4002-A97B-7EB628DBAAE6}"/>
              </a:ext>
            </a:extLst>
          </p:cNvPr>
          <p:cNvSpPr txBox="1"/>
          <p:nvPr/>
        </p:nvSpPr>
        <p:spPr>
          <a:xfrm>
            <a:off x="288099" y="5280370"/>
            <a:ext cx="11536471" cy="1200329"/>
          </a:xfrm>
          <a:prstGeom prst="rect">
            <a:avLst/>
          </a:prstGeom>
          <a:noFill/>
        </p:spPr>
        <p:txBody>
          <a:bodyPr wrap="square" rtlCol="0">
            <a:spAutoFit/>
          </a:bodyPr>
          <a:lstStyle/>
          <a:p>
            <a:r>
              <a:rPr lang="en-US" sz="2400" dirty="0"/>
              <a:t>This presentation was created for one purpose only, which is to test the PowerPoint remote control application using the palm of the hand with the webcam and the Python language libraries like opencv and mediapipe ..</a:t>
            </a:r>
          </a:p>
        </p:txBody>
      </p:sp>
      <p:pic>
        <p:nvPicPr>
          <p:cNvPr id="3" name="Picture 2">
            <a:extLst>
              <a:ext uri="{FF2B5EF4-FFF2-40B4-BE49-F238E27FC236}">
                <a16:creationId xmlns:a16="http://schemas.microsoft.com/office/drawing/2014/main" id="{B9DC0616-7E84-779E-E21F-2437DF5EF2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8099" y="263046"/>
            <a:ext cx="851769" cy="931505"/>
          </a:xfrm>
          <a:prstGeom prst="rect">
            <a:avLst/>
          </a:prstGeom>
        </p:spPr>
      </p:pic>
    </p:spTree>
    <p:extLst>
      <p:ext uri="{BB962C8B-B14F-4D97-AF65-F5344CB8AC3E}">
        <p14:creationId xmlns:p14="http://schemas.microsoft.com/office/powerpoint/2010/main" val="18520547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4910202"/>
          </a:xfrm>
        </p:spPr>
        <p:txBody>
          <a:bodyPr anchor="ctr"/>
          <a:lstStyle/>
          <a:p>
            <a:pPr algn="ctr"/>
            <a:r>
              <a:rPr lang="en-US" sz="28700" dirty="0"/>
              <a:t>9</a:t>
            </a:r>
          </a:p>
        </p:txBody>
      </p:sp>
      <p:sp>
        <p:nvSpPr>
          <p:cNvPr id="5" name="TextBox 4">
            <a:extLst>
              <a:ext uri="{FF2B5EF4-FFF2-40B4-BE49-F238E27FC236}">
                <a16:creationId xmlns:a16="http://schemas.microsoft.com/office/drawing/2014/main" id="{0BBB37AF-BD55-4CF3-B238-72D50AB8BC0F}"/>
              </a:ext>
            </a:extLst>
          </p:cNvPr>
          <p:cNvSpPr txBox="1"/>
          <p:nvPr/>
        </p:nvSpPr>
        <p:spPr>
          <a:xfrm>
            <a:off x="288099" y="5280370"/>
            <a:ext cx="11536471" cy="1200329"/>
          </a:xfrm>
          <a:prstGeom prst="rect">
            <a:avLst/>
          </a:prstGeom>
          <a:noFill/>
        </p:spPr>
        <p:txBody>
          <a:bodyPr wrap="square" rtlCol="0">
            <a:spAutoFit/>
          </a:bodyPr>
          <a:lstStyle/>
          <a:p>
            <a:r>
              <a:rPr lang="en-US" sz="2400" dirty="0"/>
              <a:t>This presentation was created for one purpose only, which is to test the PowerPoint remote control application using the palm of the hand with the webcam and the Python language libraries like opencv and mediapipe ..</a:t>
            </a:r>
          </a:p>
        </p:txBody>
      </p:sp>
      <p:pic>
        <p:nvPicPr>
          <p:cNvPr id="3" name="Picture 2">
            <a:extLst>
              <a:ext uri="{FF2B5EF4-FFF2-40B4-BE49-F238E27FC236}">
                <a16:creationId xmlns:a16="http://schemas.microsoft.com/office/drawing/2014/main" id="{A00D4808-7508-9FCF-C3EB-E74325D3CC1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8099" y="263046"/>
            <a:ext cx="851769" cy="931505"/>
          </a:xfrm>
          <a:prstGeom prst="rect">
            <a:avLst/>
          </a:prstGeom>
        </p:spPr>
      </p:pic>
    </p:spTree>
    <p:extLst>
      <p:ext uri="{BB962C8B-B14F-4D97-AF65-F5344CB8AC3E}">
        <p14:creationId xmlns:p14="http://schemas.microsoft.com/office/powerpoint/2010/main" val="182169081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4910202"/>
          </a:xfrm>
        </p:spPr>
        <p:txBody>
          <a:bodyPr anchor="ctr"/>
          <a:lstStyle/>
          <a:p>
            <a:pPr algn="ctr"/>
            <a:r>
              <a:rPr lang="en-US" sz="28700" dirty="0"/>
              <a:t>end</a:t>
            </a:r>
          </a:p>
        </p:txBody>
      </p:sp>
      <p:sp>
        <p:nvSpPr>
          <p:cNvPr id="5" name="TextBox 4">
            <a:extLst>
              <a:ext uri="{FF2B5EF4-FFF2-40B4-BE49-F238E27FC236}">
                <a16:creationId xmlns:a16="http://schemas.microsoft.com/office/drawing/2014/main" id="{34711B64-F751-4E02-B79D-28B2BFB21728}"/>
              </a:ext>
            </a:extLst>
          </p:cNvPr>
          <p:cNvSpPr txBox="1"/>
          <p:nvPr/>
        </p:nvSpPr>
        <p:spPr>
          <a:xfrm>
            <a:off x="288099" y="5280370"/>
            <a:ext cx="11536471" cy="1200329"/>
          </a:xfrm>
          <a:prstGeom prst="rect">
            <a:avLst/>
          </a:prstGeom>
          <a:noFill/>
        </p:spPr>
        <p:txBody>
          <a:bodyPr wrap="square" rtlCol="0">
            <a:spAutoFit/>
          </a:bodyPr>
          <a:lstStyle/>
          <a:p>
            <a:r>
              <a:rPr lang="en-US" sz="2400" dirty="0"/>
              <a:t>This presentation was created for one purpose only, which is to test the PowerPoint remote control application using the palm of the hand with the webcam and the Python language libraries like opencv and mediapipe ..</a:t>
            </a:r>
          </a:p>
        </p:txBody>
      </p:sp>
      <p:pic>
        <p:nvPicPr>
          <p:cNvPr id="3" name="Picture 2">
            <a:extLst>
              <a:ext uri="{FF2B5EF4-FFF2-40B4-BE49-F238E27FC236}">
                <a16:creationId xmlns:a16="http://schemas.microsoft.com/office/drawing/2014/main" id="{6F4EAB32-C60F-D0BF-42FD-205A9E57BB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8099" y="263046"/>
            <a:ext cx="851769" cy="931505"/>
          </a:xfrm>
          <a:prstGeom prst="rect">
            <a:avLst/>
          </a:prstGeom>
        </p:spPr>
      </p:pic>
    </p:spTree>
    <p:extLst>
      <p:ext uri="{BB962C8B-B14F-4D97-AF65-F5344CB8AC3E}">
        <p14:creationId xmlns:p14="http://schemas.microsoft.com/office/powerpoint/2010/main" val="259605587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7764" y="1805200"/>
            <a:ext cx="11536471" cy="1200329"/>
          </a:xfrm>
          <a:prstGeom prst="rect">
            <a:avLst/>
          </a:prstGeom>
          <a:noFill/>
        </p:spPr>
        <p:txBody>
          <a:bodyPr wrap="square" rtlCol="0" anchor="ctr">
            <a:spAutoFit/>
          </a:bodyPr>
          <a:lstStyle/>
          <a:p>
            <a:pPr algn="ctr" rtl="1"/>
            <a:r>
              <a:rPr lang="en-US" sz="3600" b="1" dirty="0">
                <a:solidFill>
                  <a:schemeClr val="bg2"/>
                </a:solidFill>
              </a:rPr>
              <a:t>Designed, created and developed</a:t>
            </a:r>
          </a:p>
          <a:p>
            <a:pPr algn="ctr" rtl="1"/>
            <a:r>
              <a:rPr lang="en-US" sz="3600" b="1" dirty="0">
                <a:solidFill>
                  <a:schemeClr val="bg2"/>
                </a:solidFill>
              </a:rPr>
              <a:t>by : Kareem Hamdi Ali “iKEMOO”</a:t>
            </a:r>
            <a:endParaRPr lang="ar-EG" sz="3600" b="1" dirty="0">
              <a:solidFill>
                <a:schemeClr val="bg2"/>
              </a:solidFill>
            </a:endParaRPr>
          </a:p>
        </p:txBody>
      </p:sp>
      <p:sp>
        <p:nvSpPr>
          <p:cNvPr id="6" name="TextBox 5">
            <a:extLst>
              <a:ext uri="{FF2B5EF4-FFF2-40B4-BE49-F238E27FC236}">
                <a16:creationId xmlns:a16="http://schemas.microsoft.com/office/drawing/2014/main" id="{5955A217-4A23-4022-8337-F3C62D889F0E}"/>
              </a:ext>
            </a:extLst>
          </p:cNvPr>
          <p:cNvSpPr txBox="1"/>
          <p:nvPr/>
        </p:nvSpPr>
        <p:spPr>
          <a:xfrm>
            <a:off x="288099" y="5280370"/>
            <a:ext cx="11536471" cy="1200329"/>
          </a:xfrm>
          <a:prstGeom prst="rect">
            <a:avLst/>
          </a:prstGeom>
          <a:noFill/>
        </p:spPr>
        <p:txBody>
          <a:bodyPr wrap="square" rtlCol="0">
            <a:spAutoFit/>
          </a:bodyPr>
          <a:lstStyle/>
          <a:p>
            <a:r>
              <a:rPr lang="en-US" sz="2400" dirty="0"/>
              <a:t>This presentation was created for one purpose only, which is to test the PowerPoint remote control application using the palm of the hand with the webcam and the Python language libraries like opencv and mediapipe ..</a:t>
            </a:r>
          </a:p>
        </p:txBody>
      </p:sp>
      <p:pic>
        <p:nvPicPr>
          <p:cNvPr id="2" name="Picture 1">
            <a:extLst>
              <a:ext uri="{FF2B5EF4-FFF2-40B4-BE49-F238E27FC236}">
                <a16:creationId xmlns:a16="http://schemas.microsoft.com/office/drawing/2014/main" id="{0B838751-D748-7517-5E57-6B6F667D2D3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8099" y="263046"/>
            <a:ext cx="851769" cy="931505"/>
          </a:xfrm>
          <a:prstGeom prst="rect">
            <a:avLst/>
          </a:prstGeom>
        </p:spPr>
      </p:pic>
    </p:spTree>
    <p:extLst>
      <p:ext uri="{BB962C8B-B14F-4D97-AF65-F5344CB8AC3E}">
        <p14:creationId xmlns:p14="http://schemas.microsoft.com/office/powerpoint/2010/main" val="60364899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4910202"/>
          </a:xfrm>
        </p:spPr>
        <p:txBody>
          <a:bodyPr anchor="ctr"/>
          <a:lstStyle/>
          <a:p>
            <a:pPr algn="ctr"/>
            <a:r>
              <a:rPr lang="en-US" sz="28700" dirty="0"/>
              <a:t>0</a:t>
            </a:r>
          </a:p>
        </p:txBody>
      </p:sp>
      <p:sp>
        <p:nvSpPr>
          <p:cNvPr id="5" name="TextBox 4">
            <a:extLst>
              <a:ext uri="{FF2B5EF4-FFF2-40B4-BE49-F238E27FC236}">
                <a16:creationId xmlns:a16="http://schemas.microsoft.com/office/drawing/2014/main" id="{8D0A24E8-50C8-48C4-8AB5-F0D328B27758}"/>
              </a:ext>
            </a:extLst>
          </p:cNvPr>
          <p:cNvSpPr txBox="1"/>
          <p:nvPr/>
        </p:nvSpPr>
        <p:spPr>
          <a:xfrm>
            <a:off x="288099" y="5280370"/>
            <a:ext cx="11536471" cy="1200329"/>
          </a:xfrm>
          <a:prstGeom prst="rect">
            <a:avLst/>
          </a:prstGeom>
          <a:noFill/>
        </p:spPr>
        <p:txBody>
          <a:bodyPr wrap="square" rtlCol="0">
            <a:spAutoFit/>
          </a:bodyPr>
          <a:lstStyle/>
          <a:p>
            <a:r>
              <a:rPr lang="en-US" sz="2400" dirty="0"/>
              <a:t>This presentation was created for one purpose only, which is to test the PowerPoint remote control application using the palm of the hand with the webcam and the Python language libraries like opencv and mediapipe ..</a:t>
            </a:r>
          </a:p>
        </p:txBody>
      </p:sp>
      <p:pic>
        <p:nvPicPr>
          <p:cNvPr id="3" name="Picture 2">
            <a:extLst>
              <a:ext uri="{FF2B5EF4-FFF2-40B4-BE49-F238E27FC236}">
                <a16:creationId xmlns:a16="http://schemas.microsoft.com/office/drawing/2014/main" id="{2E80B142-4AB7-DEEA-554C-E29513D723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8099" y="263046"/>
            <a:ext cx="851769" cy="931505"/>
          </a:xfrm>
          <a:prstGeom prst="rect">
            <a:avLst/>
          </a:prstGeom>
        </p:spPr>
      </p:pic>
    </p:spTree>
    <p:extLst>
      <p:ext uri="{BB962C8B-B14F-4D97-AF65-F5344CB8AC3E}">
        <p14:creationId xmlns:p14="http://schemas.microsoft.com/office/powerpoint/2010/main" val="195952454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4910202"/>
          </a:xfrm>
        </p:spPr>
        <p:txBody>
          <a:bodyPr anchor="ctr"/>
          <a:lstStyle/>
          <a:p>
            <a:pPr algn="ctr"/>
            <a:r>
              <a:rPr lang="en-US" sz="28700" dirty="0"/>
              <a:t>1</a:t>
            </a:r>
          </a:p>
        </p:txBody>
      </p:sp>
      <p:sp>
        <p:nvSpPr>
          <p:cNvPr id="5" name="TextBox 4">
            <a:extLst>
              <a:ext uri="{FF2B5EF4-FFF2-40B4-BE49-F238E27FC236}">
                <a16:creationId xmlns:a16="http://schemas.microsoft.com/office/drawing/2014/main" id="{8EB3D6F8-1A15-4266-B06D-B353CB9A2561}"/>
              </a:ext>
            </a:extLst>
          </p:cNvPr>
          <p:cNvSpPr txBox="1"/>
          <p:nvPr/>
        </p:nvSpPr>
        <p:spPr>
          <a:xfrm>
            <a:off x="288099" y="5280370"/>
            <a:ext cx="11536471" cy="1200329"/>
          </a:xfrm>
          <a:prstGeom prst="rect">
            <a:avLst/>
          </a:prstGeom>
          <a:noFill/>
        </p:spPr>
        <p:txBody>
          <a:bodyPr wrap="square" rtlCol="0">
            <a:spAutoFit/>
          </a:bodyPr>
          <a:lstStyle/>
          <a:p>
            <a:r>
              <a:rPr lang="en-US" sz="2400" dirty="0"/>
              <a:t>This presentation was created for one purpose only, which is to test the PowerPoint remote control application using the palm of the hand with the webcam and the Python language libraries like opencv and mediapipe ..</a:t>
            </a:r>
          </a:p>
        </p:txBody>
      </p:sp>
      <p:pic>
        <p:nvPicPr>
          <p:cNvPr id="3" name="Picture 2">
            <a:extLst>
              <a:ext uri="{FF2B5EF4-FFF2-40B4-BE49-F238E27FC236}">
                <a16:creationId xmlns:a16="http://schemas.microsoft.com/office/drawing/2014/main" id="{C0D64786-FDD9-A7CE-9294-FDB026767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8099" y="263046"/>
            <a:ext cx="851769" cy="931505"/>
          </a:xfrm>
          <a:prstGeom prst="rect">
            <a:avLst/>
          </a:prstGeom>
        </p:spPr>
      </p:pic>
    </p:spTree>
    <p:extLst>
      <p:ext uri="{BB962C8B-B14F-4D97-AF65-F5344CB8AC3E}">
        <p14:creationId xmlns:p14="http://schemas.microsoft.com/office/powerpoint/2010/main" val="218931985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4910202"/>
          </a:xfrm>
        </p:spPr>
        <p:txBody>
          <a:bodyPr anchor="ctr"/>
          <a:lstStyle/>
          <a:p>
            <a:pPr algn="ctr"/>
            <a:r>
              <a:rPr lang="en-US" sz="28700" dirty="0"/>
              <a:t>2</a:t>
            </a:r>
          </a:p>
        </p:txBody>
      </p:sp>
      <p:sp>
        <p:nvSpPr>
          <p:cNvPr id="5" name="TextBox 4">
            <a:extLst>
              <a:ext uri="{FF2B5EF4-FFF2-40B4-BE49-F238E27FC236}">
                <a16:creationId xmlns:a16="http://schemas.microsoft.com/office/drawing/2014/main" id="{D94FE589-DEBD-42B1-84CD-85955829AA83}"/>
              </a:ext>
            </a:extLst>
          </p:cNvPr>
          <p:cNvSpPr txBox="1"/>
          <p:nvPr/>
        </p:nvSpPr>
        <p:spPr>
          <a:xfrm>
            <a:off x="288099" y="5280370"/>
            <a:ext cx="11536471" cy="1200329"/>
          </a:xfrm>
          <a:prstGeom prst="rect">
            <a:avLst/>
          </a:prstGeom>
          <a:noFill/>
        </p:spPr>
        <p:txBody>
          <a:bodyPr wrap="square" rtlCol="0">
            <a:spAutoFit/>
          </a:bodyPr>
          <a:lstStyle/>
          <a:p>
            <a:r>
              <a:rPr lang="en-US" sz="2400" dirty="0"/>
              <a:t>This presentation was created for one purpose only, which is to test the PowerPoint remote control application using the palm of the hand with the webcam and the Python language libraries like opencv and mediapipe ..</a:t>
            </a:r>
          </a:p>
        </p:txBody>
      </p:sp>
      <p:pic>
        <p:nvPicPr>
          <p:cNvPr id="3" name="Picture 2">
            <a:extLst>
              <a:ext uri="{FF2B5EF4-FFF2-40B4-BE49-F238E27FC236}">
                <a16:creationId xmlns:a16="http://schemas.microsoft.com/office/drawing/2014/main" id="{2AFAAE4C-FD3D-6AC2-9A83-C0CFAA4E79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8099" y="263046"/>
            <a:ext cx="851769" cy="931505"/>
          </a:xfrm>
          <a:prstGeom prst="rect">
            <a:avLst/>
          </a:prstGeom>
        </p:spPr>
      </p:pic>
    </p:spTree>
    <p:extLst>
      <p:ext uri="{BB962C8B-B14F-4D97-AF65-F5344CB8AC3E}">
        <p14:creationId xmlns:p14="http://schemas.microsoft.com/office/powerpoint/2010/main" val="349756095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4910202"/>
          </a:xfrm>
        </p:spPr>
        <p:txBody>
          <a:bodyPr anchor="ctr"/>
          <a:lstStyle/>
          <a:p>
            <a:pPr algn="ctr"/>
            <a:r>
              <a:rPr lang="en-US" sz="28700" dirty="0"/>
              <a:t>3</a:t>
            </a:r>
          </a:p>
        </p:txBody>
      </p:sp>
      <p:sp>
        <p:nvSpPr>
          <p:cNvPr id="5" name="TextBox 4">
            <a:extLst>
              <a:ext uri="{FF2B5EF4-FFF2-40B4-BE49-F238E27FC236}">
                <a16:creationId xmlns:a16="http://schemas.microsoft.com/office/drawing/2014/main" id="{515136D7-6320-42A3-BFA2-D2C6A01C1836}"/>
              </a:ext>
            </a:extLst>
          </p:cNvPr>
          <p:cNvSpPr txBox="1"/>
          <p:nvPr/>
        </p:nvSpPr>
        <p:spPr>
          <a:xfrm>
            <a:off x="288099" y="5280370"/>
            <a:ext cx="11536471" cy="1200329"/>
          </a:xfrm>
          <a:prstGeom prst="rect">
            <a:avLst/>
          </a:prstGeom>
          <a:noFill/>
        </p:spPr>
        <p:txBody>
          <a:bodyPr wrap="square" rtlCol="0">
            <a:spAutoFit/>
          </a:bodyPr>
          <a:lstStyle/>
          <a:p>
            <a:r>
              <a:rPr lang="en-US" sz="2400" dirty="0"/>
              <a:t>This presentation was created for one purpose only, which is to test the PowerPoint remote control application using the palm of the hand with the webcam and the Python language libraries like opencv and mediapipe ..</a:t>
            </a:r>
          </a:p>
        </p:txBody>
      </p:sp>
      <p:pic>
        <p:nvPicPr>
          <p:cNvPr id="3" name="Picture 2">
            <a:extLst>
              <a:ext uri="{FF2B5EF4-FFF2-40B4-BE49-F238E27FC236}">
                <a16:creationId xmlns:a16="http://schemas.microsoft.com/office/drawing/2014/main" id="{322DD86C-9C26-2115-62D5-1F4C05BCE7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8099" y="263046"/>
            <a:ext cx="851769" cy="931505"/>
          </a:xfrm>
          <a:prstGeom prst="rect">
            <a:avLst/>
          </a:prstGeom>
        </p:spPr>
      </p:pic>
    </p:spTree>
    <p:extLst>
      <p:ext uri="{BB962C8B-B14F-4D97-AF65-F5344CB8AC3E}">
        <p14:creationId xmlns:p14="http://schemas.microsoft.com/office/powerpoint/2010/main" val="94924035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4910202"/>
          </a:xfrm>
        </p:spPr>
        <p:txBody>
          <a:bodyPr anchor="ctr"/>
          <a:lstStyle/>
          <a:p>
            <a:pPr algn="ctr"/>
            <a:r>
              <a:rPr lang="en-US" sz="28700" dirty="0"/>
              <a:t>4</a:t>
            </a:r>
          </a:p>
        </p:txBody>
      </p:sp>
      <p:sp>
        <p:nvSpPr>
          <p:cNvPr id="5" name="TextBox 4">
            <a:extLst>
              <a:ext uri="{FF2B5EF4-FFF2-40B4-BE49-F238E27FC236}">
                <a16:creationId xmlns:a16="http://schemas.microsoft.com/office/drawing/2014/main" id="{DD9A2BD5-1016-4A12-93B1-CF049F5A8AED}"/>
              </a:ext>
            </a:extLst>
          </p:cNvPr>
          <p:cNvSpPr txBox="1"/>
          <p:nvPr/>
        </p:nvSpPr>
        <p:spPr>
          <a:xfrm>
            <a:off x="288099" y="5280370"/>
            <a:ext cx="11536471" cy="1200329"/>
          </a:xfrm>
          <a:prstGeom prst="rect">
            <a:avLst/>
          </a:prstGeom>
          <a:noFill/>
        </p:spPr>
        <p:txBody>
          <a:bodyPr wrap="square" rtlCol="0">
            <a:spAutoFit/>
          </a:bodyPr>
          <a:lstStyle/>
          <a:p>
            <a:r>
              <a:rPr lang="en-US" sz="2400" dirty="0"/>
              <a:t>This presentation was created for one purpose only, which is to test the PowerPoint remote control application using the palm of the hand with the webcam and the Python language libraries like opencv and mediapipe ..</a:t>
            </a:r>
          </a:p>
        </p:txBody>
      </p:sp>
      <p:pic>
        <p:nvPicPr>
          <p:cNvPr id="3" name="Picture 2">
            <a:extLst>
              <a:ext uri="{FF2B5EF4-FFF2-40B4-BE49-F238E27FC236}">
                <a16:creationId xmlns:a16="http://schemas.microsoft.com/office/drawing/2014/main" id="{6349A039-E2C7-F349-4030-B4B436F691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8099" y="263046"/>
            <a:ext cx="851769" cy="931505"/>
          </a:xfrm>
          <a:prstGeom prst="rect">
            <a:avLst/>
          </a:prstGeom>
        </p:spPr>
      </p:pic>
    </p:spTree>
    <p:extLst>
      <p:ext uri="{BB962C8B-B14F-4D97-AF65-F5344CB8AC3E}">
        <p14:creationId xmlns:p14="http://schemas.microsoft.com/office/powerpoint/2010/main" val="171777758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4910202"/>
          </a:xfrm>
        </p:spPr>
        <p:txBody>
          <a:bodyPr anchor="ctr"/>
          <a:lstStyle/>
          <a:p>
            <a:pPr algn="ctr"/>
            <a:r>
              <a:rPr lang="en-US" sz="28700" dirty="0"/>
              <a:t>5</a:t>
            </a:r>
          </a:p>
        </p:txBody>
      </p:sp>
      <p:sp>
        <p:nvSpPr>
          <p:cNvPr id="5" name="TextBox 4">
            <a:extLst>
              <a:ext uri="{FF2B5EF4-FFF2-40B4-BE49-F238E27FC236}">
                <a16:creationId xmlns:a16="http://schemas.microsoft.com/office/drawing/2014/main" id="{8F02837B-F825-4173-8E14-9CD96642B845}"/>
              </a:ext>
            </a:extLst>
          </p:cNvPr>
          <p:cNvSpPr txBox="1"/>
          <p:nvPr/>
        </p:nvSpPr>
        <p:spPr>
          <a:xfrm>
            <a:off x="288099" y="5280370"/>
            <a:ext cx="11536471" cy="1200329"/>
          </a:xfrm>
          <a:prstGeom prst="rect">
            <a:avLst/>
          </a:prstGeom>
          <a:noFill/>
        </p:spPr>
        <p:txBody>
          <a:bodyPr wrap="square" rtlCol="0">
            <a:spAutoFit/>
          </a:bodyPr>
          <a:lstStyle/>
          <a:p>
            <a:r>
              <a:rPr lang="en-US" sz="2400" dirty="0"/>
              <a:t>This presentation was created for one purpose only, which is to test the PowerPoint remote control application using the palm of the hand with the webcam and the Python language libraries like opencv and mediapipe ..</a:t>
            </a:r>
          </a:p>
        </p:txBody>
      </p:sp>
      <p:pic>
        <p:nvPicPr>
          <p:cNvPr id="3" name="Picture 2">
            <a:extLst>
              <a:ext uri="{FF2B5EF4-FFF2-40B4-BE49-F238E27FC236}">
                <a16:creationId xmlns:a16="http://schemas.microsoft.com/office/drawing/2014/main" id="{D717CF24-04F1-A76A-E0F2-AE82C51A64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8099" y="263046"/>
            <a:ext cx="851769" cy="931505"/>
          </a:xfrm>
          <a:prstGeom prst="rect">
            <a:avLst/>
          </a:prstGeom>
        </p:spPr>
      </p:pic>
    </p:spTree>
    <p:extLst>
      <p:ext uri="{BB962C8B-B14F-4D97-AF65-F5344CB8AC3E}">
        <p14:creationId xmlns:p14="http://schemas.microsoft.com/office/powerpoint/2010/main" val="9215642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4910202"/>
          </a:xfrm>
        </p:spPr>
        <p:txBody>
          <a:bodyPr anchor="ctr"/>
          <a:lstStyle/>
          <a:p>
            <a:pPr algn="ctr"/>
            <a:r>
              <a:rPr lang="en-US" sz="28700" dirty="0"/>
              <a:t>6</a:t>
            </a:r>
          </a:p>
        </p:txBody>
      </p:sp>
      <p:sp>
        <p:nvSpPr>
          <p:cNvPr id="5" name="TextBox 4">
            <a:extLst>
              <a:ext uri="{FF2B5EF4-FFF2-40B4-BE49-F238E27FC236}">
                <a16:creationId xmlns:a16="http://schemas.microsoft.com/office/drawing/2014/main" id="{C15C4172-4162-4810-B9BA-015D1C422E7B}"/>
              </a:ext>
            </a:extLst>
          </p:cNvPr>
          <p:cNvSpPr txBox="1"/>
          <p:nvPr/>
        </p:nvSpPr>
        <p:spPr>
          <a:xfrm>
            <a:off x="288099" y="5280370"/>
            <a:ext cx="11536471" cy="1200329"/>
          </a:xfrm>
          <a:prstGeom prst="rect">
            <a:avLst/>
          </a:prstGeom>
          <a:noFill/>
        </p:spPr>
        <p:txBody>
          <a:bodyPr wrap="square" rtlCol="0">
            <a:spAutoFit/>
          </a:bodyPr>
          <a:lstStyle/>
          <a:p>
            <a:r>
              <a:rPr lang="en-US" sz="2400" dirty="0"/>
              <a:t>This presentation was created for one purpose only, which is to test the PowerPoint remote control application using the palm of the hand with the webcam and the Python language libraries like opencv and mediapipe ..</a:t>
            </a:r>
          </a:p>
        </p:txBody>
      </p:sp>
      <p:pic>
        <p:nvPicPr>
          <p:cNvPr id="3" name="Picture 2">
            <a:extLst>
              <a:ext uri="{FF2B5EF4-FFF2-40B4-BE49-F238E27FC236}">
                <a16:creationId xmlns:a16="http://schemas.microsoft.com/office/drawing/2014/main" id="{A72EF9F9-F51A-D032-A450-3C6A54F578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8099" y="263046"/>
            <a:ext cx="851769" cy="931505"/>
          </a:xfrm>
          <a:prstGeom prst="rect">
            <a:avLst/>
          </a:prstGeom>
        </p:spPr>
      </p:pic>
    </p:spTree>
    <p:extLst>
      <p:ext uri="{BB962C8B-B14F-4D97-AF65-F5344CB8AC3E}">
        <p14:creationId xmlns:p14="http://schemas.microsoft.com/office/powerpoint/2010/main" val="169752904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4910202"/>
          </a:xfrm>
        </p:spPr>
        <p:txBody>
          <a:bodyPr anchor="ctr"/>
          <a:lstStyle/>
          <a:p>
            <a:pPr algn="ctr"/>
            <a:r>
              <a:rPr lang="en-US" sz="28700" dirty="0"/>
              <a:t>7</a:t>
            </a:r>
          </a:p>
        </p:txBody>
      </p:sp>
      <p:sp>
        <p:nvSpPr>
          <p:cNvPr id="5" name="TextBox 4">
            <a:extLst>
              <a:ext uri="{FF2B5EF4-FFF2-40B4-BE49-F238E27FC236}">
                <a16:creationId xmlns:a16="http://schemas.microsoft.com/office/drawing/2014/main" id="{9DC79F9D-E409-484F-8DB0-42337441CD4B}"/>
              </a:ext>
            </a:extLst>
          </p:cNvPr>
          <p:cNvSpPr txBox="1"/>
          <p:nvPr/>
        </p:nvSpPr>
        <p:spPr>
          <a:xfrm>
            <a:off x="288099" y="5280370"/>
            <a:ext cx="11536471" cy="1200329"/>
          </a:xfrm>
          <a:prstGeom prst="rect">
            <a:avLst/>
          </a:prstGeom>
          <a:noFill/>
        </p:spPr>
        <p:txBody>
          <a:bodyPr wrap="square" rtlCol="0">
            <a:spAutoFit/>
          </a:bodyPr>
          <a:lstStyle/>
          <a:p>
            <a:r>
              <a:rPr lang="en-US" sz="2400" dirty="0"/>
              <a:t>This presentation was created for one purpose only, which is to test the PowerPoint remote control application using the palm of the hand with the webcam and the Python language libraries like opencv and mediapipe ..</a:t>
            </a:r>
          </a:p>
        </p:txBody>
      </p:sp>
      <p:pic>
        <p:nvPicPr>
          <p:cNvPr id="3" name="Picture 2">
            <a:extLst>
              <a:ext uri="{FF2B5EF4-FFF2-40B4-BE49-F238E27FC236}">
                <a16:creationId xmlns:a16="http://schemas.microsoft.com/office/drawing/2014/main" id="{8BA4AFF4-15CB-115E-2930-126D7969B7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8099" y="263046"/>
            <a:ext cx="851769" cy="931505"/>
          </a:xfrm>
          <a:prstGeom prst="rect">
            <a:avLst/>
          </a:prstGeom>
        </p:spPr>
      </p:pic>
    </p:spTree>
    <p:extLst>
      <p:ext uri="{BB962C8B-B14F-4D97-AF65-F5344CB8AC3E}">
        <p14:creationId xmlns:p14="http://schemas.microsoft.com/office/powerpoint/2010/main" val="1635827418"/>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4">
      <a:dk1>
        <a:sysClr val="windowText" lastClr="000000"/>
      </a:dk1>
      <a:lt1>
        <a:srgbClr val="000000"/>
      </a:lt1>
      <a:dk2>
        <a:srgbClr val="FFFFFF"/>
      </a:dk2>
      <a:lt2>
        <a:srgbClr val="FFFFFF"/>
      </a:lt2>
      <a:accent1>
        <a:srgbClr val="FF6611"/>
      </a:accent1>
      <a:accent2>
        <a:srgbClr val="FF6611"/>
      </a:accent2>
      <a:accent3>
        <a:srgbClr val="FF6611"/>
      </a:accent3>
      <a:accent4>
        <a:srgbClr val="FF6611"/>
      </a:accent4>
      <a:accent5>
        <a:srgbClr val="FF6611"/>
      </a:accent5>
      <a:accent6>
        <a:srgbClr val="FF6611"/>
      </a:accent6>
      <a:hlink>
        <a:srgbClr val="CC9900"/>
      </a:hlink>
      <a:folHlink>
        <a:srgbClr val="666699"/>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38</TotalTime>
  <Words>506</Words>
  <Application>Microsoft Office PowerPoint</Application>
  <PresentationFormat>Widescreen</PresentationFormat>
  <Paragraphs>27</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Century Gothic</vt:lpstr>
      <vt:lpstr>Wingdings 2</vt:lpstr>
      <vt:lpstr>Quotable</vt:lpstr>
      <vt:lpstr>start</vt:lpstr>
      <vt:lpstr>0</vt:lpstr>
      <vt:lpstr>1</vt:lpstr>
      <vt:lpstr>2</vt:lpstr>
      <vt:lpstr>3</vt:lpstr>
      <vt:lpstr>4</vt:lpstr>
      <vt:lpstr>5</vt:lpstr>
      <vt:lpstr>6</vt:lpstr>
      <vt:lpstr>7</vt:lpstr>
      <vt:lpstr>8</vt:lpstr>
      <vt:lpstr>9</vt:lpstr>
      <vt:lpstr>end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dc:title>
  <dc:creator>ikemoo333@gmail.com</dc:creator>
  <cp:lastModifiedBy>Kareem Hamdi</cp:lastModifiedBy>
  <cp:revision>7</cp:revision>
  <dcterms:created xsi:type="dcterms:W3CDTF">2021-06-03T12:59:01Z</dcterms:created>
  <dcterms:modified xsi:type="dcterms:W3CDTF">2023-02-24T17:16:18Z</dcterms:modified>
</cp:coreProperties>
</file>