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1AE28E-3139-4371-9E36-756A2331F1E5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FE2AB0-D275-4261-8535-08CF5D3BA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234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77350-6BE9-4064-A67D-720A309AFDEE}" type="datetime1">
              <a:rPr lang="en-US" smtClean="0"/>
              <a:t>1/15/2020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Isaac Martinez CIS 373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754FE-B540-40E6-9B7D-79C77BB65191}" type="datetime1">
              <a:rPr lang="en-US" smtClean="0"/>
              <a:t>1/15/2020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Isaac Martinez CIS 373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002D8-A144-4928-83E4-5A9A73F9B95D}" type="datetime1">
              <a:rPr lang="en-US" smtClean="0"/>
              <a:t>1/15/2020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Isaac Martinez CIS 373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95653-13B3-4C43-A6EF-725E2F4AD141}" type="datetime1">
              <a:rPr lang="en-US" smtClean="0"/>
              <a:t>1/15/2020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Isaac Martinez CIS 373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6F267-2508-4E28-9632-184BC97072F1}" type="datetime1">
              <a:rPr lang="en-US" smtClean="0"/>
              <a:t>1/15/2020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Isaac Martinez CIS 373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008A3-16B0-4B7E-964D-75C38358A25E}" type="datetime1">
              <a:rPr lang="en-US" smtClean="0"/>
              <a:t>1/15/2020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Isaac Martinez CIS 373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704FB-0FA7-45CB-A9AC-561913504B26}" type="datetime1">
              <a:rPr lang="en-US" smtClean="0"/>
              <a:t>1/15/2020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Isaac Martinez CIS 373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37722-2405-4350-9E6D-E01EE11050DA}" type="datetime1">
              <a:rPr lang="en-US" smtClean="0"/>
              <a:t>1/15/2020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Isaac Martinez CIS 373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96FD0-689A-4A4B-BD0D-4DCCFAD962D2}" type="datetime1">
              <a:rPr lang="en-US" smtClean="0"/>
              <a:t>1/15/2020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Isaac Martinez CIS 373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4FBAC-317A-495C-90DA-5D364C1E0E2E}" type="datetime1">
              <a:rPr lang="en-US" smtClean="0"/>
              <a:t>1/15/2020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Isaac Martinez CIS 373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4608F-9B58-4720-9AFC-2487DFA0CA19}" type="datetime1">
              <a:rPr lang="en-US" smtClean="0"/>
              <a:t>1/15/2020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Isaac Martinez CIS 373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A1518-9B78-4A38-801E-D427936ABD89}" type="datetime1">
              <a:rPr lang="en-US" smtClean="0"/>
              <a:t>1/15/2020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Isaac Martinez CIS 373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D2973-258E-48B0-B8EC-759C2239A5DF}" type="datetime1">
              <a:rPr lang="en-US" smtClean="0"/>
              <a:t>1/15/2020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Isaac Martinez CIS 373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85B5C-518B-4A64-87D6-748EAA5B773B}" type="datetime1">
              <a:rPr lang="en-US" smtClean="0"/>
              <a:t>1/15/2020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Isaac Martinez CIS 373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7B24B-70F9-461D-87F9-290E576AAD19}" type="datetime1">
              <a:rPr lang="en-US" smtClean="0"/>
              <a:t>1/15/2020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Isaac Martinez CIS 373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58467-0327-4CDE-993F-8AD9C8D5CE94}" type="datetime1">
              <a:rPr lang="en-US" smtClean="0"/>
              <a:t>1/15/2020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Isaac Martinez CIS 373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8A4C0-51A3-4653-9A8C-149F69814CB0}" type="datetime1">
              <a:rPr lang="en-US" smtClean="0"/>
              <a:t>1/15/2020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Isaac Martinez CIS 373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693C57C6-4632-47D6-BBB9-AA0FCCDAB2BC}" type="datetime1">
              <a:rPr lang="en-US" smtClean="0"/>
              <a:t>1/15/2020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r>
              <a:rPr lang="en-US"/>
              <a:t>Isaac Martinez CIS 373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coolwebdev.azurewebsites.net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netmarketshare.com/browser-market-share.aspx?options=%7B%22filter%22%3A%7B%7D%2C%22dateLabel%22%3A%22Trend%22%2C%22attributes%22%3A%22share%22%2C%22group%22%3A%22browser%22%2C%22sort%22%3A%7B%22share%22%3A-1%7D%2C%22id%22%3A%22browsersDesktop%22%2C%22dateInterval%22%3A%22Monthly%22%2C%22dateStart%22%3A%222019-01%22%2C%22dateEnd%22%3A%222019-12%22%2C%22segments%22%3A%22-1000%22%7D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BC8AD-18B2-4B61-A568-0C921B6068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1" y="685799"/>
            <a:ext cx="8585623" cy="2971801"/>
          </a:xfrm>
        </p:spPr>
        <p:txBody>
          <a:bodyPr/>
          <a:lstStyle/>
          <a:p>
            <a:r>
              <a:rPr lang="en-US" dirty="0"/>
              <a:t>http://CoolWebdev.info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69508A-79F3-4E8A-890E-3E0FB9E0FE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 </a:t>
            </a:r>
            <a:r>
              <a:rPr lang="en-US" b="1" dirty="0"/>
              <a:t>informational</a:t>
            </a:r>
            <a:r>
              <a:rPr lang="en-US" dirty="0"/>
              <a:t> site with a collection of cool HTML, CSS, and JavaScript tips and tricks.  Frameworks not included.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E0DAB3-0832-455F-A234-781F89CD9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b="1" dirty="0">
                <a:solidFill>
                  <a:schemeClr val="tx1">
                    <a:lumMod val="95000"/>
                  </a:schemeClr>
                </a:solidFill>
              </a:rPr>
              <a:t>Isaac Martinez CIS 373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5ECC16-358C-497E-AC1A-CDEA93FDE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289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8690F-76D6-4528-82A8-BE605EDB0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Hosting and DNS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181D5-8F44-459C-9500-EEEA51AAD0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site will be hosted on Azure as such will have the alternate host name:</a:t>
            </a:r>
            <a:br>
              <a:rPr lang="en-US" dirty="0"/>
            </a:br>
            <a:br>
              <a:rPr lang="en-US" dirty="0"/>
            </a:br>
            <a:r>
              <a:rPr lang="en-US" dirty="0">
                <a:hlinkClick r:id="rId2"/>
              </a:rPr>
              <a:t>http://coolwebdev.azurewebsites.net</a:t>
            </a:r>
            <a:br>
              <a:rPr lang="en-US" dirty="0"/>
            </a:br>
            <a:endParaRPr lang="en-US" dirty="0"/>
          </a:p>
          <a:p>
            <a:r>
              <a:rPr lang="en-US" dirty="0"/>
              <a:t>CoolWebDev.info was chosen because the main purpose of this site is to provide information to future would be web developers.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B00C6C-58C1-4EFC-9332-EB306627E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462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E7284-009B-44E7-8B0A-A748712FA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C1D3A2-F51C-4FA1-8F3A-04F967A44B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be leveraging SSL on our subscribe to our mailing list page.  This will allow us to secure the information in transit.</a:t>
            </a:r>
          </a:p>
          <a:p>
            <a:endParaRPr lang="en-US" dirty="0"/>
          </a:p>
          <a:p>
            <a:r>
              <a:rPr lang="en-US" dirty="0"/>
              <a:t>Some tips and tricks such as GPS navigation require the use of SSL.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FBFB50-EB93-42D1-A2E3-35C0A8A19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717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33C9A-C9C4-49E3-9E67-E442128F7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postings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38F63-3B45-4A40-A2F5-9206853535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end-users camera to take a picture</a:t>
            </a:r>
          </a:p>
          <a:p>
            <a:r>
              <a:rPr lang="en-US" dirty="0"/>
              <a:t>Getting end-users GPS location</a:t>
            </a:r>
          </a:p>
          <a:p>
            <a:r>
              <a:rPr lang="en-US" dirty="0"/>
              <a:t>A Js Tic Tac Toe Game</a:t>
            </a:r>
          </a:p>
          <a:p>
            <a:r>
              <a:rPr lang="en-US" dirty="0"/>
              <a:t>Type ahead search textbox</a:t>
            </a:r>
          </a:p>
          <a:p>
            <a:r>
              <a:rPr lang="en-US" dirty="0"/>
              <a:t>Rotating an image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8F1218-50C5-43F4-B9F4-F39B57D0C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362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7D9E8-2C46-41B6-9F77-09917E6DD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Viability and relevance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8E67C-13C7-4BE9-8ADB-A3FF81CE1E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order to stay viable and relevant we will be:</a:t>
            </a:r>
          </a:p>
          <a:p>
            <a:pPr lvl="1"/>
            <a:r>
              <a:rPr lang="en-US" dirty="0"/>
              <a:t>Posting a new HTML, CSS and/or JavaScript tip or trick weekly.</a:t>
            </a:r>
          </a:p>
          <a:p>
            <a:pPr lvl="1"/>
            <a:r>
              <a:rPr lang="en-US" dirty="0"/>
              <a:t>Reaching out to our mailing list subscribers with a summarized collection of our posts for that month.</a:t>
            </a:r>
          </a:p>
          <a:p>
            <a:pPr lvl="1"/>
            <a:r>
              <a:rPr lang="en-US" dirty="0"/>
              <a:t>Promoting our posts via social media, Twitter, LinkedIn.</a:t>
            </a:r>
          </a:p>
          <a:p>
            <a:pPr lvl="1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74D19E-0A5E-4A71-902D-4C24905A8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754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299C-DCB1-44FC-B418-FFE96017B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Supported browsers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895CF-A16D-4EEB-9C8C-207C9C1B62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1" y="685800"/>
            <a:ext cx="10028529" cy="3615267"/>
          </a:xfrm>
        </p:spPr>
        <p:txBody>
          <a:bodyPr/>
          <a:lstStyle/>
          <a:p>
            <a:r>
              <a:rPr lang="en-US" dirty="0"/>
              <a:t>Chrome</a:t>
            </a:r>
          </a:p>
          <a:p>
            <a:r>
              <a:rPr lang="en-US" dirty="0"/>
              <a:t>Safari</a:t>
            </a:r>
          </a:p>
          <a:p>
            <a:r>
              <a:rPr lang="en-US" dirty="0"/>
              <a:t>Firefox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According to netmarketshare.com, these three browsers are used by 91% of internet subscribers.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Due to the nature of the site, some tips and/or tricks may not available on all browsers.  When applicable, these tips and/or tricks will be filtered out (non-navigable) if the current browser is not supported.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55DA8B-2B19-4F03-94A8-D829CE44E619}"/>
              </a:ext>
            </a:extLst>
          </p:cNvPr>
          <p:cNvSpPr txBox="1"/>
          <p:nvPr/>
        </p:nvSpPr>
        <p:spPr>
          <a:xfrm>
            <a:off x="411061" y="6417578"/>
            <a:ext cx="7351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</a:t>
            </a:r>
            <a:r>
              <a:rPr lang="en-US" dirty="0">
                <a:hlinkClick r:id="rId2"/>
              </a:rPr>
              <a:t>https://netmarketshare.com/browser-market-share.aspx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846751-FB48-401F-B723-4CA574E82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801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79EF0-B0DF-42BF-A316-BBDBD7FBC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Style and theming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069DD4-0548-4115-89E7-BE5698CBC9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use CSS to provide a consistent look and feel.</a:t>
            </a:r>
          </a:p>
          <a:p>
            <a:pPr lvl="1"/>
            <a:r>
              <a:rPr lang="en-US" dirty="0"/>
              <a:t>Black background</a:t>
            </a:r>
          </a:p>
          <a:p>
            <a:pPr lvl="1"/>
            <a:r>
              <a:rPr lang="en-US" dirty="0"/>
              <a:t>White or light gray foreground color</a:t>
            </a:r>
          </a:p>
          <a:p>
            <a:pPr lvl="1"/>
            <a:r>
              <a:rPr lang="en-US" dirty="0"/>
              <a:t>Rounded edges</a:t>
            </a:r>
          </a:p>
          <a:p>
            <a:pPr lvl="1"/>
            <a:r>
              <a:rPr lang="en-US" dirty="0"/>
              <a:t>Sans-serif font family</a:t>
            </a:r>
          </a:p>
          <a:p>
            <a:r>
              <a:rPr lang="en-US" dirty="0"/>
              <a:t>Navigation will be via the use of a navigation bar with collapsing hamburger menu.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7194CE-F6D0-4166-958F-4111255C2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031126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37</TotalTime>
  <Words>240</Words>
  <Application>Microsoft Office PowerPoint</Application>
  <PresentationFormat>Widescreen</PresentationFormat>
  <Paragraphs>41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Century Gothic</vt:lpstr>
      <vt:lpstr>Wingdings 3</vt:lpstr>
      <vt:lpstr>Slice</vt:lpstr>
      <vt:lpstr>http://CoolWebdev.info</vt:lpstr>
      <vt:lpstr>Hosting and DNS</vt:lpstr>
      <vt:lpstr>SECURITY</vt:lpstr>
      <vt:lpstr>Initial postings</vt:lpstr>
      <vt:lpstr>Viability and relevance</vt:lpstr>
      <vt:lpstr>Supported browsers</vt:lpstr>
      <vt:lpstr>Style and theming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http://CoolWebdev.info</dc:title>
  <dc:creator>Isaac Martinez</dc:creator>
  <cp:lastModifiedBy>Isaac Martinez</cp:lastModifiedBy>
  <cp:revision>5</cp:revision>
  <dcterms:created xsi:type="dcterms:W3CDTF">2020-01-15T11:50:14Z</dcterms:created>
  <dcterms:modified xsi:type="dcterms:W3CDTF">2020-01-15T12:28:10Z</dcterms:modified>
</cp:coreProperties>
</file>