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7" r:id="rId5"/>
    <p:sldId id="268" r:id="rId6"/>
    <p:sldId id="267" r:id="rId7"/>
    <p:sldId id="269" r:id="rId8"/>
    <p:sldId id="270" r:id="rId9"/>
    <p:sldId id="273" r:id="rId10"/>
    <p:sldId id="272" r:id="rId11"/>
    <p:sldId id="274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8" autoAdjust="0"/>
    <p:restoredTop sz="94660"/>
  </p:normalViewPr>
  <p:slideViewPr>
    <p:cSldViewPr>
      <p:cViewPr>
        <p:scale>
          <a:sx n="98" d="100"/>
          <a:sy n="98" d="100"/>
        </p:scale>
        <p:origin x="786" y="72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3/17/2023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3/17/2023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08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725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48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3/17/2023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3/17/2023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3/17/2023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3/17/2023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3/17/2023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3/17/2023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3/17/2023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3/17/2023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3/17/2023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3/17/2023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3/17/2023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3/17/2023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kemtz/ITEC5020" TargetMode="External"/><Relationship Id="rId2" Type="http://schemas.openxmlformats.org/officeDocument/2006/relationships/hyperlink" Target="https://hub.docker.com/repository/docker/ikemtz/itec-5020-capestra-db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kffBS_MPHaI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Capestra</a:t>
            </a:r>
            <a:r>
              <a:rPr lang="en-US" dirty="0"/>
              <a:t> Furniture Demo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ITEC 5020 Assignment #10</a:t>
            </a:r>
          </a:p>
          <a:p>
            <a:r>
              <a:rPr lang="en-US" dirty="0"/>
              <a:t>Isaac Martinez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find it: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Capestra</a:t>
            </a:r>
            <a:r>
              <a:rPr lang="en-US" dirty="0"/>
              <a:t> Database Docker Image:</a:t>
            </a:r>
          </a:p>
          <a:p>
            <a:pPr marL="377886" lvl="1" indent="0">
              <a:buNone/>
            </a:pPr>
            <a:r>
              <a:rPr lang="en-US" dirty="0" err="1">
                <a:hlinkClick r:id="rId2"/>
              </a:rPr>
              <a:t>ikemtz</a:t>
            </a:r>
            <a:r>
              <a:rPr lang="en-US" dirty="0">
                <a:hlinkClick r:id="rId2"/>
              </a:rPr>
              <a:t>/itec-5020-capestra-db general | Docker Hub</a:t>
            </a:r>
            <a:endParaRPr lang="en-US" dirty="0"/>
          </a:p>
          <a:p>
            <a:r>
              <a:rPr lang="en-US" dirty="0"/>
              <a:t>Source Code:</a:t>
            </a:r>
          </a:p>
          <a:p>
            <a:pPr marL="304746" lvl="1" indent="0">
              <a:buNone/>
            </a:pPr>
            <a:r>
              <a:rPr lang="en-US" dirty="0" err="1">
                <a:hlinkClick r:id="rId3"/>
              </a:rPr>
              <a:t>ikemtz</a:t>
            </a:r>
            <a:r>
              <a:rPr lang="en-US" dirty="0">
                <a:hlinkClick r:id="rId3"/>
              </a:rPr>
              <a:t>/ITEC5020: Capella's Application and Database Development course work (github.com)</a:t>
            </a:r>
            <a:endParaRPr lang="en-US" dirty="0"/>
          </a:p>
          <a:p>
            <a:r>
              <a:rPr lang="en-US" dirty="0"/>
              <a:t>YouTube Final Presentation Video:</a:t>
            </a:r>
          </a:p>
          <a:p>
            <a:pPr marL="304746" lvl="1" indent="0">
              <a:buNone/>
            </a:pPr>
            <a:r>
              <a:rPr lang="en-US" dirty="0"/>
              <a:t> </a:t>
            </a:r>
            <a:r>
              <a:rPr lang="en-US" dirty="0">
                <a:hlinkClick r:id="rId4"/>
              </a:rPr>
              <a:t>https://youtu.be/kffBS_MPHaI</a:t>
            </a:r>
            <a:endParaRPr lang="en-US" dirty="0"/>
          </a:p>
          <a:p>
            <a:pPr marL="304746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MySQL </a:t>
            </a:r>
            <a:r>
              <a:rPr lang="en-US" dirty="0" err="1"/>
              <a:t>Capestra</a:t>
            </a:r>
            <a:r>
              <a:rPr lang="en-US" dirty="0"/>
              <a:t> database using 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D6969-758F-24F3-63C7-78E3FE1F2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Pulling down the container image: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docker image pull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ikemtz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/itec-5020-capestra-db:latest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Starting up a container:</a:t>
            </a:r>
            <a:br>
              <a:rPr lang="en-US" dirty="0"/>
            </a:br>
            <a:endParaRPr lang="en-US" dirty="0"/>
          </a:p>
          <a:p>
            <a:pPr marL="304746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docker run --rm -it -p 3306:3306/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ikemtz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/itec-5020-capestra-db:latest</a:t>
            </a:r>
          </a:p>
        </p:txBody>
      </p:sp>
      <p:pic>
        <p:nvPicPr>
          <p:cNvPr id="1026" name="Picture 2" descr="Docker – Logos Download">
            <a:extLst>
              <a:ext uri="{FF2B5EF4-FFF2-40B4-BE49-F238E27FC236}">
                <a16:creationId xmlns:a16="http://schemas.microsoft.com/office/drawing/2014/main" id="{E32E3765-0A3B-8122-D0F1-36F07A174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812" y="5282632"/>
            <a:ext cx="1271023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the </a:t>
            </a:r>
            <a:r>
              <a:rPr lang="en-US" dirty="0" err="1"/>
              <a:t>Capestra</a:t>
            </a:r>
            <a:r>
              <a:rPr lang="en-US" dirty="0"/>
              <a:t> database using MySQL Workbench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10209529" cy="4465320"/>
          </a:xfrm>
        </p:spPr>
        <p:txBody>
          <a:bodyPr/>
          <a:lstStyle/>
          <a:p>
            <a:r>
              <a:rPr lang="en-US" dirty="0"/>
              <a:t>Entity Relationship Diagram</a:t>
            </a:r>
          </a:p>
          <a:p>
            <a:r>
              <a:rPr lang="en-US" dirty="0"/>
              <a:t>Two additional views</a:t>
            </a:r>
          </a:p>
          <a:p>
            <a:pPr lvl="1"/>
            <a:r>
              <a:rPr lang="en-US" dirty="0" err="1"/>
              <a:t>vw_order_report</a:t>
            </a:r>
            <a:endParaRPr lang="en-US" dirty="0"/>
          </a:p>
          <a:p>
            <a:pPr lvl="1"/>
            <a:r>
              <a:rPr lang="en-US" dirty="0" err="1"/>
              <a:t>vw_order_detail_report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Screen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9676129" cy="4465320"/>
          </a:xfrm>
        </p:spPr>
        <p:txBody>
          <a:bodyPr/>
          <a:lstStyle/>
          <a:p>
            <a:r>
              <a:rPr lang="en-US" dirty="0"/>
              <a:t>Not logged-in error scenario</a:t>
            </a:r>
          </a:p>
          <a:p>
            <a:pPr lvl="1"/>
            <a:r>
              <a:rPr lang="en-US" dirty="0"/>
              <a:t>Checking for a valid user session on navigation between screens</a:t>
            </a:r>
          </a:p>
          <a:p>
            <a:r>
              <a:rPr lang="en-US" dirty="0"/>
              <a:t>Invalid login scenario</a:t>
            </a:r>
          </a:p>
          <a:p>
            <a:pPr lvl="1"/>
            <a:r>
              <a:rPr lang="en-US" dirty="0"/>
              <a:t>Invalid credential error message</a:t>
            </a:r>
          </a:p>
          <a:p>
            <a:r>
              <a:rPr lang="en-US" dirty="0"/>
              <a:t>Valid credentials scenario</a:t>
            </a:r>
          </a:p>
          <a:p>
            <a:pPr lvl="1"/>
            <a:r>
              <a:rPr lang="en-US" dirty="0"/>
              <a:t>Welcome user first name, last name and id message</a:t>
            </a:r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Screens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9676129" cy="4465320"/>
          </a:xfrm>
        </p:spPr>
        <p:txBody>
          <a:bodyPr/>
          <a:lstStyle/>
          <a:p>
            <a:r>
              <a:rPr lang="en-US"/>
              <a:t>Employee </a:t>
            </a:r>
            <a:r>
              <a:rPr lang="en-US" dirty="0"/>
              <a:t>Information Report</a:t>
            </a:r>
          </a:p>
          <a:p>
            <a:r>
              <a:rPr lang="en-US" dirty="0"/>
              <a:t>Customer Information Report</a:t>
            </a:r>
          </a:p>
        </p:txBody>
      </p:sp>
    </p:spTree>
    <p:extLst>
      <p:ext uri="{BB962C8B-B14F-4D97-AF65-F5344CB8AC3E}">
        <p14:creationId xmlns:p14="http://schemas.microsoft.com/office/powerpoint/2010/main" val="3558777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and Creating Customer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9676129" cy="44653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Customer report screen</a:t>
            </a:r>
          </a:p>
          <a:p>
            <a:r>
              <a:rPr lang="en-US" dirty="0"/>
              <a:t>Customer data validation scenario</a:t>
            </a:r>
          </a:p>
          <a:p>
            <a:pPr lvl="1"/>
            <a:r>
              <a:rPr lang="en-US" dirty="0"/>
              <a:t> Field-specific error messages</a:t>
            </a:r>
          </a:p>
          <a:p>
            <a:r>
              <a:rPr lang="en-US" dirty="0"/>
              <a:t>Duplicate customer name scenario</a:t>
            </a:r>
          </a:p>
          <a:p>
            <a:pPr lvl="1"/>
            <a:r>
              <a:rPr lang="en-US" dirty="0"/>
              <a:t>Duplicate customer name error message</a:t>
            </a:r>
          </a:p>
          <a:p>
            <a:r>
              <a:rPr lang="en-US" dirty="0"/>
              <a:t>Create a customer scenario</a:t>
            </a:r>
          </a:p>
          <a:p>
            <a:pPr lvl="1"/>
            <a:r>
              <a:rPr lang="en-US" dirty="0"/>
              <a:t>Customer creation success message</a:t>
            </a:r>
          </a:p>
          <a:p>
            <a:pPr lvl="1"/>
            <a:r>
              <a:rPr lang="en-US" dirty="0"/>
              <a:t>Clearing out all data field</a:t>
            </a:r>
          </a:p>
          <a:p>
            <a:r>
              <a:rPr lang="en-US" dirty="0"/>
              <a:t>Validating new customer via Customer Report screen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843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and Creating Order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9676129" cy="446532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Order Information report screen</a:t>
            </a:r>
          </a:p>
          <a:p>
            <a:r>
              <a:rPr lang="en-US" dirty="0"/>
              <a:t>Order data validation scenario</a:t>
            </a:r>
          </a:p>
          <a:p>
            <a:pPr lvl="1"/>
            <a:r>
              <a:rPr lang="en-US" dirty="0"/>
              <a:t> Field-specific error messages</a:t>
            </a:r>
          </a:p>
          <a:p>
            <a:r>
              <a:rPr lang="en-US" dirty="0"/>
              <a:t>Not enough inventory scenario</a:t>
            </a:r>
          </a:p>
          <a:p>
            <a:pPr lvl="1"/>
            <a:r>
              <a:rPr lang="en-US" dirty="0"/>
              <a:t>“Not enough of” error message</a:t>
            </a:r>
          </a:p>
          <a:p>
            <a:r>
              <a:rPr lang="en-US" dirty="0"/>
              <a:t>Adding &amp; Removing Order Detail</a:t>
            </a:r>
          </a:p>
          <a:p>
            <a:pPr lvl="1"/>
            <a:r>
              <a:rPr lang="en-US" dirty="0"/>
              <a:t>Resetting of fields after each order detail creation</a:t>
            </a:r>
          </a:p>
          <a:p>
            <a:r>
              <a:rPr lang="en-US" dirty="0"/>
              <a:t>Place order success</a:t>
            </a:r>
          </a:p>
          <a:p>
            <a:pPr lvl="1"/>
            <a:r>
              <a:rPr lang="en-US" dirty="0"/>
              <a:t>Success messaging</a:t>
            </a:r>
          </a:p>
          <a:p>
            <a:pPr lvl="1"/>
            <a:r>
              <a:rPr lang="en-US" dirty="0"/>
              <a:t>Order creation validation via Order Info report</a:t>
            </a:r>
          </a:p>
          <a:p>
            <a:pPr lvl="1"/>
            <a:r>
              <a:rPr lang="en-US" dirty="0"/>
              <a:t>Product inventory decrement validation via Product Info report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45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343</TotalTime>
  <Words>286</Words>
  <Application>Microsoft Office PowerPoint</Application>
  <PresentationFormat>Custom</PresentationFormat>
  <Paragraphs>55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Courier New</vt:lpstr>
      <vt:lpstr>Tech 16x9</vt:lpstr>
      <vt:lpstr>Capestra Furniture Demo</vt:lpstr>
      <vt:lpstr>Where to find it:</vt:lpstr>
      <vt:lpstr>Running the MySQL Capestra database using Docker</vt:lpstr>
      <vt:lpstr>Visualizing the Capestra database using MySQL Workbench</vt:lpstr>
      <vt:lpstr>Login Screen</vt:lpstr>
      <vt:lpstr>Report Screens</vt:lpstr>
      <vt:lpstr>Viewing and Creating Customer Data</vt:lpstr>
      <vt:lpstr>Viewing and Creating Order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Capestra Furniture Demo</dc:title>
  <dc:creator>Isaac Martinez</dc:creator>
  <cp:lastModifiedBy>Isaac Martinez</cp:lastModifiedBy>
  <cp:revision>1</cp:revision>
  <dcterms:created xsi:type="dcterms:W3CDTF">2023-03-17T22:46:21Z</dcterms:created>
  <dcterms:modified xsi:type="dcterms:W3CDTF">2023-03-18T04:30:10Z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