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6" r:id="rId3"/>
    <p:sldId id="260" r:id="rId4"/>
    <p:sldId id="257" r:id="rId5"/>
    <p:sldId id="259" r:id="rId6"/>
    <p:sldId id="267" r:id="rId7"/>
    <p:sldId id="258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9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s://derivewebnode.azurewebsites.net/api/blo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angular.io/docs/ts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sscss.org/" TargetMode="External"/><Relationship Id="rId5" Type="http://schemas.openxmlformats.org/officeDocument/2006/relationships/hyperlink" Target="https://www.typescriptlang.org/docs/tutorial.html" TargetMode="External"/><Relationship Id="rId4" Type="http://schemas.openxmlformats.org/officeDocument/2006/relationships/hyperlink" Target="https://angular.io/docs/ts/latest/tutori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&amp; the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Isaac Martinez</a:t>
            </a:r>
          </a:p>
        </p:txBody>
      </p:sp>
    </p:spTree>
    <p:extLst>
      <p:ext uri="{BB962C8B-B14F-4D97-AF65-F5344CB8AC3E}">
        <p14:creationId xmlns:p14="http://schemas.microsoft.com/office/powerpoint/2010/main" val="339817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71325"/>
          </a:xfrm>
        </p:spPr>
        <p:txBody>
          <a:bodyPr/>
          <a:lstStyle/>
          <a:p>
            <a:pPr algn="ctr"/>
            <a:r>
              <a:rPr lang="en-US" dirty="0"/>
              <a:t>STEP 2: Component demo</a:t>
            </a:r>
          </a:p>
        </p:txBody>
      </p:sp>
    </p:spTree>
    <p:extLst>
      <p:ext uri="{BB962C8B-B14F-4D97-AF65-F5344CB8AC3E}">
        <p14:creationId xmlns:p14="http://schemas.microsoft.com/office/powerpoint/2010/main" val="9834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644319"/>
          </a:xfrm>
        </p:spPr>
        <p:txBody>
          <a:bodyPr/>
          <a:lstStyle/>
          <a:p>
            <a:pPr algn="ctr"/>
            <a:r>
              <a:rPr lang="en-US" dirty="0"/>
              <a:t>Step 3: Component Nesting</a:t>
            </a:r>
          </a:p>
        </p:txBody>
      </p:sp>
    </p:spTree>
    <p:extLst>
      <p:ext uri="{BB962C8B-B14F-4D97-AF65-F5344CB8AC3E}">
        <p14:creationId xmlns:p14="http://schemas.microsoft.com/office/powerpoint/2010/main" val="307194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CLI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ng g interface </a:t>
            </a:r>
            <a:r>
              <a:rPr lang="en-US" dirty="0" err="1"/>
              <a:t>IBlog</a:t>
            </a:r>
            <a:br>
              <a:rPr lang="en-US" dirty="0"/>
            </a:br>
            <a:r>
              <a:rPr lang="en-US" dirty="0"/>
              <a:t>ng g service Blogs</a:t>
            </a:r>
          </a:p>
          <a:p>
            <a:r>
              <a:rPr lang="en-US" dirty="0"/>
              <a:t>The CLI supports generation of 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Directives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24611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4: Demo</a:t>
            </a:r>
          </a:p>
        </p:txBody>
      </p:sp>
    </p:spTree>
    <p:extLst>
      <p:ext uri="{BB962C8B-B14F-4D97-AF65-F5344CB8AC3E}">
        <p14:creationId xmlns:p14="http://schemas.microsoft.com/office/powerpoint/2010/main" val="19717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Prepare project for RESTFUL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connecting to </a:t>
            </a:r>
            <a:r>
              <a:rPr lang="en-US" dirty="0">
                <a:hlinkClick r:id="rId2"/>
              </a:rPr>
              <a:t>https://derivewebnode.azurewebsites.net/api/blogs</a:t>
            </a:r>
            <a:r>
              <a:rPr lang="en-US" dirty="0"/>
              <a:t> restful service.  This service is hosted on Azure running </a:t>
            </a:r>
            <a:r>
              <a:rPr lang="en-US" dirty="0" err="1"/>
              <a:t>Node.Js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dirty="0">
                <a:hlinkClick r:id="rId3"/>
              </a:rPr>
              <a:t>json2ts</a:t>
            </a:r>
            <a:r>
              <a:rPr lang="en-US" dirty="0"/>
              <a:t> to extend the </a:t>
            </a:r>
            <a:r>
              <a:rPr lang="en-US" dirty="0" err="1"/>
              <a:t>IBlog</a:t>
            </a:r>
            <a:r>
              <a:rPr lang="en-US" dirty="0"/>
              <a:t> interface to reflect rest service data.</a:t>
            </a:r>
          </a:p>
          <a:p>
            <a:r>
              <a:rPr lang="en-US" dirty="0"/>
              <a:t>Setup </a:t>
            </a:r>
            <a:r>
              <a:rPr lang="en-US" dirty="0" err="1"/>
              <a:t>BlogService</a:t>
            </a:r>
            <a:r>
              <a:rPr lang="en-US" dirty="0"/>
              <a:t> as a provider</a:t>
            </a:r>
          </a:p>
          <a:p>
            <a:r>
              <a:rPr lang="en-US" dirty="0"/>
              <a:t>Setup constructor so that </a:t>
            </a:r>
            <a:r>
              <a:rPr lang="en-US" dirty="0" err="1"/>
              <a:t>BlogService</a:t>
            </a:r>
            <a:r>
              <a:rPr lang="en-US" dirty="0"/>
              <a:t> is injected</a:t>
            </a:r>
          </a:p>
        </p:txBody>
      </p:sp>
    </p:spTree>
    <p:extLst>
      <p:ext uri="{BB962C8B-B14F-4D97-AF65-F5344CB8AC3E}">
        <p14:creationId xmlns:p14="http://schemas.microsoft.com/office/powerpoint/2010/main" val="419230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5: Demo</a:t>
            </a:r>
          </a:p>
        </p:txBody>
      </p:sp>
    </p:spTree>
    <p:extLst>
      <p:ext uri="{BB962C8B-B14F-4D97-AF65-F5344CB8AC3E}">
        <p14:creationId xmlns:p14="http://schemas.microsoft.com/office/powerpoint/2010/main" val="398602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Extend The Blog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the Http Provider</a:t>
            </a:r>
          </a:p>
          <a:p>
            <a:r>
              <a:rPr lang="en-US" dirty="0"/>
              <a:t>Create “Get” method to return either a Promise&lt;iBlog[]&gt;.</a:t>
            </a:r>
          </a:p>
          <a:p>
            <a:r>
              <a:rPr lang="en-US" dirty="0"/>
              <a:t>Use the Http provider to execute Http Get.</a:t>
            </a:r>
          </a:p>
          <a:p>
            <a:r>
              <a:rPr lang="en-US" dirty="0"/>
              <a:t>You can also use Reactive Extensions to return an Observable&lt;Array&lt;</a:t>
            </a:r>
            <a:r>
              <a:rPr lang="en-US" dirty="0" err="1"/>
              <a:t>iblog</a:t>
            </a:r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3599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6: Demo</a:t>
            </a:r>
          </a:p>
        </p:txBody>
      </p:sp>
    </p:spTree>
    <p:extLst>
      <p:ext uri="{BB962C8B-B14F-4D97-AF65-F5344CB8AC3E}">
        <p14:creationId xmlns:p14="http://schemas.microsoft.com/office/powerpoint/2010/main" val="398659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Setup HTML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ngOnInit</a:t>
            </a:r>
            <a:r>
              <a:rPr lang="en-US" dirty="0"/>
              <a:t>() call the blog service and push the data to highlighted blogs and </a:t>
            </a:r>
            <a:r>
              <a:rPr lang="en-US" dirty="0" err="1"/>
              <a:t>regularblogs</a:t>
            </a:r>
            <a:endParaRPr lang="en-US" dirty="0"/>
          </a:p>
          <a:p>
            <a:r>
              <a:rPr lang="en-US" dirty="0"/>
              <a:t>Using Angular binding, create HTML table to render data.</a:t>
            </a:r>
          </a:p>
        </p:txBody>
      </p:sp>
    </p:spTree>
    <p:extLst>
      <p:ext uri="{BB962C8B-B14F-4D97-AF65-F5344CB8AC3E}">
        <p14:creationId xmlns:p14="http://schemas.microsoft.com/office/powerpoint/2010/main" val="389218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7: Demo</a:t>
            </a:r>
          </a:p>
        </p:txBody>
      </p:sp>
    </p:spTree>
    <p:extLst>
      <p:ext uri="{BB962C8B-B14F-4D97-AF65-F5344CB8AC3E}">
        <p14:creationId xmlns:p14="http://schemas.microsoft.com/office/powerpoint/2010/main" val="98934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JavaScript in 2016</a:t>
            </a:r>
          </a:p>
        </p:txBody>
      </p:sp>
      <p:pic>
        <p:nvPicPr>
          <p:cNvPr id="1026" name="Picture 2" descr="https://cdn-images-1.medium.com/max/800/1*raWO3dhM4jMjf9VY-kZz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85" y="2093976"/>
            <a:ext cx="506412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0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Add </a:t>
            </a:r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bootstrap </a:t>
            </a:r>
            <a:r>
              <a:rPr lang="en-US" dirty="0" err="1"/>
              <a:t>jquery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the relevant script and styles to the angular-</a:t>
            </a:r>
            <a:r>
              <a:rPr lang="en-US" dirty="0" err="1"/>
              <a:t>cli.json</a:t>
            </a:r>
            <a:r>
              <a:rPr lang="en-US" dirty="0"/>
              <a:t> file.</a:t>
            </a:r>
          </a:p>
          <a:p>
            <a:r>
              <a:rPr lang="en-US" dirty="0"/>
              <a:t>Bootstrap the component</a:t>
            </a:r>
          </a:p>
          <a:p>
            <a:pPr lvl="1"/>
            <a:r>
              <a:rPr lang="en-US" dirty="0"/>
              <a:t>Add a container div</a:t>
            </a:r>
          </a:p>
          <a:p>
            <a:pPr lvl="1"/>
            <a:r>
              <a:rPr lang="en-US" dirty="0"/>
              <a:t>Apply row, col and attribute classes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367172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8: Demo</a:t>
            </a:r>
          </a:p>
        </p:txBody>
      </p:sp>
    </p:spTree>
    <p:extLst>
      <p:ext uri="{BB962C8B-B14F-4D97-AF65-F5344CB8AC3E}">
        <p14:creationId xmlns:p14="http://schemas.microsoft.com/office/powerpoint/2010/main" val="16218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2 Docs </a:t>
            </a:r>
            <a:r>
              <a:rPr lang="en-US" dirty="0">
                <a:hlinkClick r:id="rId2"/>
              </a:rPr>
              <a:t>https://angular.io/docs/ts/latest/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Angular CLI </a:t>
            </a:r>
            <a:r>
              <a:rPr lang="en-US" dirty="0">
                <a:hlinkClick r:id="rId3"/>
              </a:rPr>
              <a:t>https://github.com/angular/angular-cli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Angular 2 Tour of Heroes </a:t>
            </a:r>
            <a:r>
              <a:rPr lang="en-US" dirty="0">
                <a:hlinkClick r:id="rId4"/>
              </a:rPr>
              <a:t>https://angular.io/docs/ts/latest/tutorial/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Tutorial </a:t>
            </a:r>
            <a:r>
              <a:rPr lang="en-US" dirty="0">
                <a:hlinkClick r:id="rId5"/>
              </a:rPr>
              <a:t>https</a:t>
            </a:r>
            <a:r>
              <a:rPr lang="en-US">
                <a:hlinkClick r:id="rId5"/>
              </a:rPr>
              <a:t>://www.typescriptlang.org/docs/tutorial.html</a:t>
            </a:r>
            <a:br>
              <a:rPr lang="en-US"/>
            </a:br>
            <a:endParaRPr lang="en-US" dirty="0"/>
          </a:p>
          <a:p>
            <a:r>
              <a:rPr lang="en-US" dirty="0"/>
              <a:t>Less Tutorial </a:t>
            </a:r>
            <a:r>
              <a:rPr lang="en-US" dirty="0">
                <a:hlinkClick r:id="rId6"/>
              </a:rPr>
              <a:t>http://lesscss.org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0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NPM – A package manager similar to </a:t>
            </a:r>
            <a:r>
              <a:rPr lang="en-US" dirty="0" err="1"/>
              <a:t>NuGet</a:t>
            </a:r>
            <a:r>
              <a:rPr lang="en-US" dirty="0"/>
              <a:t> or Bower</a:t>
            </a:r>
          </a:p>
          <a:p>
            <a:r>
              <a:rPr lang="en-US" dirty="0">
                <a:hlinkClick r:id="rId2"/>
              </a:rPr>
              <a:t>https://www.npmjs.com/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– A language that provides compile time safety checks and </a:t>
            </a:r>
            <a:r>
              <a:rPr lang="en-US" dirty="0" err="1"/>
              <a:t>transpiles</a:t>
            </a:r>
            <a:r>
              <a:rPr lang="en-US" dirty="0"/>
              <a:t> code to JavaScript</a:t>
            </a:r>
            <a:br>
              <a:rPr lang="en-US" dirty="0"/>
            </a:br>
            <a:r>
              <a:rPr lang="en-US" dirty="0">
                <a:hlinkClick r:id="rId3"/>
              </a:rPr>
              <a:t>https://www.typescriptlang.org/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Node.Js</a:t>
            </a:r>
            <a:r>
              <a:rPr lang="en-US" dirty="0"/>
              <a:t> – Server and client JavaScript environment similar to </a:t>
            </a:r>
            <a:r>
              <a:rPr lang="en-US" dirty="0" err="1"/>
              <a:t>.net</a:t>
            </a:r>
            <a:r>
              <a:rPr lang="en-US" dirty="0"/>
              <a:t> Framework.</a:t>
            </a:r>
            <a:br>
              <a:rPr lang="en-US" dirty="0"/>
            </a:br>
            <a:r>
              <a:rPr lang="en-US" dirty="0">
                <a:hlinkClick r:id="rId4"/>
              </a:rPr>
              <a:t>https://nodejs.org/en/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Angular 2 quick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81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https://github.com/angular/quickstart.git </a:t>
            </a:r>
            <a:r>
              <a:rPr lang="en-US" dirty="0" err="1"/>
              <a:t>quickstart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quickstart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70412"/>
          </a:xfrm>
        </p:spPr>
        <p:txBody>
          <a:bodyPr/>
          <a:lstStyle/>
          <a:p>
            <a:pPr algn="ctr"/>
            <a:r>
              <a:rPr lang="en-US" dirty="0"/>
              <a:t>QUICK START DEMO</a:t>
            </a:r>
          </a:p>
        </p:txBody>
      </p:sp>
    </p:spTree>
    <p:extLst>
      <p:ext uri="{BB962C8B-B14F-4D97-AF65-F5344CB8AC3E}">
        <p14:creationId xmlns:p14="http://schemas.microsoft.com/office/powerpoint/2010/main" val="22987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angular2 cli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angular-cli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Requires </a:t>
            </a:r>
            <a:r>
              <a:rPr lang="en-US" dirty="0" err="1"/>
              <a:t>Node.Js</a:t>
            </a:r>
            <a:r>
              <a:rPr lang="en-US" dirty="0"/>
              <a:t> to be installed</a:t>
            </a:r>
            <a:br>
              <a:rPr lang="en-US" dirty="0"/>
            </a:b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8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 With CLI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2099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ng </a:t>
            </a:r>
            <a:r>
              <a:rPr lang="en-US" dirty="0" err="1"/>
              <a:t>init</a:t>
            </a:r>
            <a:r>
              <a:rPr lang="en-US" dirty="0"/>
              <a:t> --name </a:t>
            </a:r>
            <a:r>
              <a:rPr lang="en-US" dirty="0" err="1"/>
              <a:t>MyFirstAngularCliApp</a:t>
            </a:r>
            <a:r>
              <a:rPr lang="en-US" dirty="0"/>
              <a:t>  --style=less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Scaffolds Angular 2 project</a:t>
            </a:r>
          </a:p>
          <a:p>
            <a:r>
              <a:rPr lang="en-US" dirty="0"/>
              <a:t>Downloads packages from NPM</a:t>
            </a:r>
          </a:p>
          <a:p>
            <a:r>
              <a:rPr lang="en-US" dirty="0"/>
              <a:t>Sets up project to use Less (Sass/</a:t>
            </a:r>
            <a:r>
              <a:rPr lang="en-US" dirty="0" err="1"/>
              <a:t>Scss</a:t>
            </a:r>
            <a:r>
              <a:rPr lang="en-US" dirty="0"/>
              <a:t> and plain CSS are also options)</a:t>
            </a:r>
          </a:p>
          <a:p>
            <a:r>
              <a:rPr lang="en-US" dirty="0"/>
              <a:t>Sets up project for AOT (Ahead of Time) compilation</a:t>
            </a:r>
          </a:p>
          <a:p>
            <a:r>
              <a:rPr lang="en-US" dirty="0"/>
              <a:t>Sets up project for unit and e2e (End To End) testing</a:t>
            </a:r>
          </a:p>
          <a:p>
            <a:r>
              <a:rPr lang="en-US" dirty="0"/>
              <a:t>Sets up a development environment using </a:t>
            </a:r>
            <a:r>
              <a:rPr lang="en-US" dirty="0" err="1"/>
              <a:t>Node.Js</a:t>
            </a:r>
            <a:r>
              <a:rPr lang="en-US" dirty="0"/>
              <a:t> and </a:t>
            </a:r>
            <a:r>
              <a:rPr lang="en-US" dirty="0" err="1"/>
              <a:t>BrowserSync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9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51958"/>
          </a:xfrm>
        </p:spPr>
        <p:txBody>
          <a:bodyPr/>
          <a:lstStyle/>
          <a:p>
            <a:pPr algn="ctr"/>
            <a:r>
              <a:rPr lang="en-US" dirty="0"/>
              <a:t>STEP 1: CLI INIT Demo</a:t>
            </a:r>
          </a:p>
        </p:txBody>
      </p:sp>
    </p:spTree>
    <p:extLst>
      <p:ext uri="{BB962C8B-B14F-4D97-AF65-F5344CB8AC3E}">
        <p14:creationId xmlns:p14="http://schemas.microsoft.com/office/powerpoint/2010/main" val="196461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ng g component my-1st-com</a:t>
            </a:r>
          </a:p>
          <a:p>
            <a:endParaRPr lang="en-US" dirty="0"/>
          </a:p>
          <a:p>
            <a:r>
              <a:rPr lang="en-US" dirty="0" err="1"/>
              <a:t>Kinda-sorta</a:t>
            </a:r>
            <a:r>
              <a:rPr lang="en-US" dirty="0"/>
              <a:t> like a user control in ASPX or a partial view in MVC</a:t>
            </a:r>
          </a:p>
          <a:p>
            <a:r>
              <a:rPr lang="en-US" dirty="0"/>
              <a:t>This concept is not native to Angular 2 other </a:t>
            </a:r>
            <a:r>
              <a:rPr lang="en-US" dirty="0" err="1"/>
              <a:t>Js</a:t>
            </a:r>
            <a:r>
              <a:rPr lang="en-US" dirty="0"/>
              <a:t> frameworks use it</a:t>
            </a:r>
          </a:p>
          <a:p>
            <a:r>
              <a:rPr lang="en-US" dirty="0"/>
              <a:t>Has a selector that gives you control on where to render the component</a:t>
            </a:r>
          </a:p>
          <a:p>
            <a:r>
              <a:rPr lang="en-US" dirty="0"/>
              <a:t>Has html like markup</a:t>
            </a:r>
          </a:p>
          <a:p>
            <a:r>
              <a:rPr lang="en-US" dirty="0"/>
              <a:t>Has an isolated vendor prefixed CSS/LESS support built in</a:t>
            </a:r>
          </a:p>
        </p:txBody>
      </p:sp>
    </p:spTree>
    <p:extLst>
      <p:ext uri="{BB962C8B-B14F-4D97-AF65-F5344CB8AC3E}">
        <p14:creationId xmlns:p14="http://schemas.microsoft.com/office/powerpoint/2010/main" val="3739885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390</TotalTime>
  <Words>394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Rockwell Condensed</vt:lpstr>
      <vt:lpstr>Wingdings</vt:lpstr>
      <vt:lpstr>Wood Type</vt:lpstr>
      <vt:lpstr>Angular 2 &amp; the CLI</vt:lpstr>
      <vt:lpstr>Learning JavaScript in 2016</vt:lpstr>
      <vt:lpstr>Glossary of terms</vt:lpstr>
      <vt:lpstr>THE Angular 2 quick start</vt:lpstr>
      <vt:lpstr>QUICK START DEMO</vt:lpstr>
      <vt:lpstr>Installing the angular2 cli</vt:lpstr>
      <vt:lpstr>Getting Start With CLI</vt:lpstr>
      <vt:lpstr>STEP 1: CLI INIT Demo</vt:lpstr>
      <vt:lpstr>Components</vt:lpstr>
      <vt:lpstr>STEP 2: Component demo</vt:lpstr>
      <vt:lpstr>Step 3: Component Nesting</vt:lpstr>
      <vt:lpstr>STEP 4: CLI Code generation</vt:lpstr>
      <vt:lpstr>Step 4: Demo</vt:lpstr>
      <vt:lpstr>STEP 5: Prepare project for RESTFUL Data</vt:lpstr>
      <vt:lpstr>Step 5: Demo</vt:lpstr>
      <vt:lpstr>STEP 6: Extend The Blog Service</vt:lpstr>
      <vt:lpstr>Step 6: Demo</vt:lpstr>
      <vt:lpstr>Step 7: Setup HTML Binding</vt:lpstr>
      <vt:lpstr>Step 7: Demo</vt:lpstr>
      <vt:lpstr>Step 8: Add BootStrap</vt:lpstr>
      <vt:lpstr>Step 8: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&amp; the CLI</dc:title>
  <dc:creator>Isaac Martinez</dc:creator>
  <cp:lastModifiedBy>Isaac Martinez</cp:lastModifiedBy>
  <cp:revision>22</cp:revision>
  <dcterms:created xsi:type="dcterms:W3CDTF">2016-12-07T12:35:22Z</dcterms:created>
  <dcterms:modified xsi:type="dcterms:W3CDTF">2016-12-07T19:09:23Z</dcterms:modified>
</cp:coreProperties>
</file>