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6" r:id="rId3"/>
    <p:sldId id="260" r:id="rId4"/>
    <p:sldId id="267" r:id="rId5"/>
    <p:sldId id="258" r:id="rId6"/>
    <p:sldId id="278" r:id="rId7"/>
    <p:sldId id="263" r:id="rId8"/>
    <p:sldId id="279" r:id="rId9"/>
    <p:sldId id="280" r:id="rId10"/>
    <p:sldId id="264" r:id="rId11"/>
    <p:sldId id="265" r:id="rId12"/>
    <p:sldId id="281" r:id="rId13"/>
    <p:sldId id="283" r:id="rId14"/>
    <p:sldId id="28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5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g2.tsli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docs/ts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sscss.org/" TargetMode="External"/><Relationship Id="rId5" Type="http://schemas.openxmlformats.org/officeDocument/2006/relationships/hyperlink" Target="https://www.typescriptlang.org/docs/tutorial.html" TargetMode="External"/><Relationship Id="rId4" Type="http://schemas.openxmlformats.org/officeDocument/2006/relationships/hyperlink" Target="https://angular.io/docs/ts/latest/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Angular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364" y="4493669"/>
            <a:ext cx="7891272" cy="10698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Isaac </a:t>
            </a:r>
            <a:r>
              <a:rPr lang="en-US" dirty="0" smtClean="0"/>
              <a:t>Martinez</a:t>
            </a:r>
          </a:p>
          <a:p>
            <a:r>
              <a:rPr lang="en-US" dirty="0" smtClean="0"/>
              <a:t>Software Architect</a:t>
            </a:r>
          </a:p>
          <a:p>
            <a:r>
              <a:rPr lang="en-US" dirty="0" err="1" smtClean="0"/>
              <a:t>TravelTab</a:t>
            </a:r>
            <a:endParaRPr lang="en-US" dirty="0"/>
          </a:p>
        </p:txBody>
      </p:sp>
      <p:sp>
        <p:nvSpPr>
          <p:cNvPr id="4" name="AutoShape 2" descr="Image result for angular logo for present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22" y="234228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78256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Hero-Form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hero</a:t>
            </a:r>
            <a:br>
              <a:rPr lang="en-US" sz="3200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hero-form</a:t>
            </a:r>
            <a:r>
              <a:rPr lang="en-US" sz="32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cap="none" dirty="0">
                <a:cs typeface="Courier New" panose="02070309020205020404" pitchFamily="49" charset="0"/>
              </a:rPr>
              <a:t>Branch: Step4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0719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540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4: </a:t>
            </a:r>
            <a:r>
              <a:rPr lang="en-US" dirty="0" smtClean="0"/>
              <a:t>CLI </a:t>
            </a:r>
            <a:r>
              <a:rPr lang="en-US" dirty="0" err="1" smtClean="0"/>
              <a:t>Lintin</a:t>
            </a:r>
            <a:r>
              <a:rPr lang="en-US" dirty="0" err="1" smtClean="0"/>
              <a:t>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cap="none" dirty="0" smtClean="0"/>
              <a:t>Branch: Step4a </a:t>
            </a:r>
            <a:r>
              <a:rPr lang="en-US" sz="2200" dirty="0" smtClean="0"/>
              <a:t>– Lint FAIL</a:t>
            </a:r>
            <a:br>
              <a:rPr lang="en-US" sz="2200" dirty="0" smtClean="0"/>
            </a:br>
            <a:r>
              <a:rPr lang="en-US" sz="2200" cap="none" dirty="0"/>
              <a:t>Branch: </a:t>
            </a:r>
            <a:r>
              <a:rPr lang="en-US" sz="2200" cap="none" dirty="0" smtClean="0"/>
              <a:t>Step4b </a:t>
            </a:r>
            <a:r>
              <a:rPr lang="en-US" sz="2200" dirty="0"/>
              <a:t>– </a:t>
            </a:r>
            <a:r>
              <a:rPr lang="en-US" sz="2200" dirty="0" smtClean="0"/>
              <a:t>Lint Pass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00470"/>
            <a:ext cx="10058400" cy="347172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2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NG Lint will run TS Lint on your code and report back code that doesn’t follow your rules.  Rules are specified in </a:t>
            </a:r>
            <a:r>
              <a:rPr lang="en-US" dirty="0" err="1" smtClean="0"/>
              <a:t>tslint.json</a:t>
            </a:r>
            <a:r>
              <a:rPr lang="en-US" dirty="0" smtClean="0"/>
              <a:t> and are customizable.</a:t>
            </a:r>
          </a:p>
          <a:p>
            <a:r>
              <a:rPr lang="en-US" dirty="0" smtClean="0"/>
              <a:t>Strongly recommend </a:t>
            </a:r>
            <a:r>
              <a:rPr lang="en-US" dirty="0" err="1" smtClean="0"/>
              <a:t>TSLint</a:t>
            </a:r>
            <a:r>
              <a:rPr lang="en-US" dirty="0" smtClean="0"/>
              <a:t> VS </a:t>
            </a:r>
            <a:r>
              <a:rPr lang="en-US" dirty="0"/>
              <a:t>Code extension.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marketplace.visualstudio.com/items?itemName=eg2.tslint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93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5: CLI Unit Testing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cap="none" dirty="0"/>
              <a:t>Branch: </a:t>
            </a:r>
            <a:r>
              <a:rPr lang="en-US" sz="2200" cap="none" dirty="0" smtClean="0"/>
              <a:t>Step5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15910"/>
            <a:ext cx="10058400" cy="3856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NG Test will execute a Karma test run on your code using your spec files.  These spec files are generated by the CLI scaffolding.</a:t>
            </a:r>
          </a:p>
          <a:p>
            <a:r>
              <a:rPr lang="en-US" dirty="0" smtClean="0"/>
              <a:t>99.9% of the time you will have to edit these files in order for your test to pass.</a:t>
            </a:r>
          </a:p>
          <a:p>
            <a:r>
              <a:rPr lang="en-US" dirty="0" smtClean="0"/>
              <a:t>Supports “--watch”, save your files and your test will automatically rerun.</a:t>
            </a:r>
          </a:p>
          <a:p>
            <a:r>
              <a:rPr lang="en-US" dirty="0" smtClean="0"/>
              <a:t>Supports “--code-coverage”, will generate html report showing code coverage percentage and which lines are not covered.</a:t>
            </a:r>
          </a:p>
          <a:p>
            <a:r>
              <a:rPr lang="en-US" dirty="0" smtClean="0"/>
              <a:t>Supports multiple browsers</a:t>
            </a:r>
          </a:p>
        </p:txBody>
      </p:sp>
    </p:spTree>
    <p:extLst>
      <p:ext uri="{BB962C8B-B14F-4D97-AF65-F5344CB8AC3E}">
        <p14:creationId xmlns:p14="http://schemas.microsoft.com/office/powerpoint/2010/main" val="23138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222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6: CLI E2E Testing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cap="none" dirty="0"/>
              <a:t>Branch: </a:t>
            </a:r>
            <a:r>
              <a:rPr lang="en-US" sz="2200" cap="none" dirty="0" smtClean="0"/>
              <a:t>Step6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700470"/>
            <a:ext cx="10058400" cy="347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Currently there is a bug in the app.e2e-spec.ts file.  Repository has fix.</a:t>
            </a:r>
          </a:p>
          <a:p>
            <a:r>
              <a:rPr lang="en-US" dirty="0" smtClean="0"/>
              <a:t>Runs Protractor and allows you to create fully automated UI tests across multiple browsers.</a:t>
            </a:r>
          </a:p>
          <a:p>
            <a:r>
              <a:rPr lang="en-US" dirty="0" smtClean="0"/>
              <a:t>Protractor documentation is seriously out of date and a few of the features don’t work on Angular 2 and above.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9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There are many more features!!!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5892"/>
            <a:ext cx="10058400" cy="43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700470"/>
            <a:ext cx="10058400" cy="347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Environment specific builds</a:t>
            </a:r>
          </a:p>
          <a:p>
            <a:r>
              <a:rPr lang="en-US" dirty="0" smtClean="0"/>
              <a:t>AOT (Ahead of Time) compilation</a:t>
            </a:r>
          </a:p>
          <a:p>
            <a:r>
              <a:rPr lang="en-US" dirty="0" smtClean="0"/>
              <a:t>Hot Module Reloading (requires some WebPack2 customization)</a:t>
            </a:r>
          </a:p>
          <a:p>
            <a:r>
              <a:rPr lang="en-US" dirty="0" smtClean="0"/>
              <a:t>Support for Internalization</a:t>
            </a:r>
          </a:p>
          <a:p>
            <a:r>
              <a:rPr lang="en-US" dirty="0" smtClean="0"/>
              <a:t>Less, Sass, </a:t>
            </a:r>
            <a:r>
              <a:rPr lang="en-US" dirty="0" err="1" smtClean="0"/>
              <a:t>Scss</a:t>
            </a:r>
            <a:r>
              <a:rPr lang="en-US" dirty="0" smtClean="0"/>
              <a:t> pre-processor compilation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69" y="2591938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Angular 2 Docs </a:t>
            </a:r>
            <a:r>
              <a:rPr lang="en-US" dirty="0">
                <a:hlinkClick r:id="rId2"/>
              </a:rPr>
              <a:t>https://angular.io/docs/ts/latest/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CLI </a:t>
            </a:r>
            <a:r>
              <a:rPr lang="en-US" dirty="0">
                <a:hlinkClick r:id="rId3"/>
              </a:rPr>
              <a:t>https://github.com/angular/angular-cli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Angular 2 Tour of Heroes </a:t>
            </a:r>
            <a:r>
              <a:rPr lang="en-US" dirty="0">
                <a:hlinkClick r:id="rId4"/>
              </a:rPr>
              <a:t>https://angular.io/docs/ts/latest/tutorial/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Tutorial </a:t>
            </a: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://www.typescriptlang.org/docs/tutorial.html</a:t>
            </a:r>
            <a:r>
              <a:rPr lang="en-US"/>
              <a:t/>
            </a:r>
            <a:br>
              <a:rPr lang="en-US"/>
            </a:br>
            <a:endParaRPr lang="en-US" dirty="0"/>
          </a:p>
          <a:p>
            <a:r>
              <a:rPr lang="en-US" dirty="0"/>
              <a:t>Less Tutorial </a:t>
            </a:r>
            <a:r>
              <a:rPr lang="en-US" dirty="0">
                <a:hlinkClick r:id="rId6"/>
              </a:rPr>
              <a:t>http://lesscss.org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JavaScript in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026" name="Picture 2" descr="https://cdn-images-1.medium.com/max/800/1*raWO3dhM4jMjf9VY-kZz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1960" y="1846263"/>
            <a:ext cx="5028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– A package manager similar to </a:t>
            </a:r>
            <a:r>
              <a:rPr lang="en-US" dirty="0" err="1"/>
              <a:t>NuGet</a:t>
            </a:r>
            <a:r>
              <a:rPr lang="en-US" dirty="0"/>
              <a:t> or Bower</a:t>
            </a:r>
          </a:p>
          <a:p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– A language that provides compile time safety checks and </a:t>
            </a:r>
            <a:r>
              <a:rPr lang="en-US" dirty="0" err="1"/>
              <a:t>transpiles</a:t>
            </a:r>
            <a:r>
              <a:rPr lang="en-US" dirty="0"/>
              <a:t> code to JavaScript</a:t>
            </a:r>
            <a:br>
              <a:rPr lang="en-US" dirty="0"/>
            </a:br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– Server and client JavaScript environment similar to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br>
              <a:rPr lang="en-US" dirty="0"/>
            </a:br>
            <a:r>
              <a:rPr lang="en-US" dirty="0">
                <a:hlinkClick r:id="rId4"/>
              </a:rPr>
              <a:t>https://nodejs.org/en/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smtClean="0"/>
              <a:t>angular </a:t>
            </a:r>
            <a:r>
              <a:rPr lang="en-US" dirty="0"/>
              <a:t>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@angular/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cli@latest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</a:t>
            </a:r>
            <a:r>
              <a:rPr lang="en-US" dirty="0" err="1"/>
              <a:t>Node.Js</a:t>
            </a:r>
            <a:r>
              <a:rPr lang="en-US" dirty="0"/>
              <a:t> to be installed</a:t>
            </a:r>
            <a:br>
              <a:rPr lang="en-US" dirty="0"/>
            </a:b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Currently the CLI is at RC1 as of 3/3/17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97" y="236791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99" y="743804"/>
            <a:ext cx="10058400" cy="995265"/>
          </a:xfrm>
        </p:spPr>
        <p:txBody>
          <a:bodyPr/>
          <a:lstStyle/>
          <a:p>
            <a:r>
              <a:rPr lang="en-US" dirty="0" smtClean="0"/>
              <a:t>Creating your first CLI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2099" y="1905713"/>
            <a:ext cx="10058400" cy="434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Angular2: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{app name}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--style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Angular4: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{app name}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--style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scss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--ng4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Scaffolds Angular </a:t>
            </a:r>
            <a:r>
              <a:rPr lang="en-US" dirty="0" smtClean="0"/>
              <a:t>2/4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Sets </a:t>
            </a:r>
            <a:r>
              <a:rPr lang="en-US" dirty="0"/>
              <a:t>up project to use </a:t>
            </a:r>
            <a:r>
              <a:rPr lang="en-US" dirty="0" err="1" smtClean="0"/>
              <a:t>Scss</a:t>
            </a:r>
            <a:r>
              <a:rPr lang="en-US" dirty="0" smtClean="0"/>
              <a:t> (Less/Sass </a:t>
            </a:r>
            <a:r>
              <a:rPr lang="en-US" dirty="0"/>
              <a:t>and plain CSS are also options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Sets </a:t>
            </a:r>
            <a:r>
              <a:rPr lang="en-US" dirty="0"/>
              <a:t>up project for unit and e2e (End To End) testing</a:t>
            </a:r>
          </a:p>
          <a:p>
            <a:r>
              <a:rPr lang="en-US" dirty="0"/>
              <a:t>Sets up a development </a:t>
            </a:r>
            <a:r>
              <a:rPr lang="en-US" dirty="0" smtClean="0"/>
              <a:t>server using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BrowserSync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97" y="236791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CLI sets up your </a:t>
            </a:r>
            <a:r>
              <a:rPr lang="en-US" dirty="0" err="1" smtClean="0"/>
              <a:t>package.json</a:t>
            </a:r>
            <a:r>
              <a:rPr lang="en-US" dirty="0" smtClean="0"/>
              <a:t> file to use </a:t>
            </a:r>
            <a:r>
              <a:rPr lang="en-US" dirty="0" err="1" smtClean="0"/>
              <a:t>semver</a:t>
            </a:r>
            <a:r>
              <a:rPr lang="en-US" dirty="0" smtClean="0"/>
              <a:t> (semantic versioning); this has the potential of breaking your project if </a:t>
            </a:r>
            <a:r>
              <a:rPr lang="en-US" dirty="0" smtClean="0"/>
              <a:t>an underlying dependency </a:t>
            </a:r>
            <a:r>
              <a:rPr lang="en-US" dirty="0" smtClean="0"/>
              <a:t>breaks.  Consider shrink wrapping.  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shrinkwrap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There are other versions of the CLI available (with some differences)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CLI – Tooling for building </a:t>
            </a:r>
            <a:r>
              <a:rPr lang="en-US" dirty="0" err="1" smtClean="0"/>
              <a:t>NativeScript</a:t>
            </a:r>
            <a:r>
              <a:rPr lang="en-US" dirty="0" smtClean="0"/>
              <a:t> Angular applications that run on mobile platforms.</a:t>
            </a:r>
          </a:p>
          <a:p>
            <a:pPr lvl="1"/>
            <a:r>
              <a:rPr lang="en-US" dirty="0" smtClean="0"/>
              <a:t>Universal CLI – Tooling for building Universal Angular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0716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0510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Starting Up the test environment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cap="none" dirty="0" smtClean="0">
                <a:cs typeface="Courier New" panose="02070309020205020404" pitchFamily="49" charset="0"/>
              </a:rPr>
              <a:t>Branch: Step1</a:t>
            </a:r>
            <a:endParaRPr lang="en-US" sz="4000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68" y="2897759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urier New" panose="02070309020205020404" pitchFamily="49" charset="0"/>
              </a:rPr>
              <a:t>Branch: Step2</a:t>
            </a:r>
          </a:p>
          <a:p>
            <a:r>
              <a:rPr lang="en-US" dirty="0" smtClean="0"/>
              <a:t>Edit the Angular-</a:t>
            </a:r>
            <a:r>
              <a:rPr lang="en-US" dirty="0" err="1" smtClean="0"/>
              <a:t>cli.json</a:t>
            </a:r>
            <a:r>
              <a:rPr lang="en-US" dirty="0" smtClean="0"/>
              <a:t> file and add the relevant assets to the respective styles and scripts arrays.</a:t>
            </a:r>
          </a:p>
          <a:p>
            <a:r>
              <a:rPr lang="en-US" dirty="0" smtClean="0"/>
              <a:t>We’ll be adding Bootstrap 4 currently in alpha 6 to our project.</a:t>
            </a:r>
            <a:br>
              <a:rPr lang="en-US" dirty="0" smtClean="0"/>
            </a:b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–save-dev bootstrap@4.0.0-alpha.6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{type} {name}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Directive</a:t>
            </a:r>
          </a:p>
          <a:p>
            <a:r>
              <a:rPr lang="en-US" dirty="0" smtClean="0"/>
              <a:t>Pipe</a:t>
            </a:r>
          </a:p>
          <a:p>
            <a:r>
              <a:rPr lang="en-US" dirty="0" smtClean="0"/>
              <a:t>Note: In most cases the CLI will generate unit tests for the generated 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23" y="2872120"/>
            <a:ext cx="2161351" cy="2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347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Retrospect</vt:lpstr>
      <vt:lpstr>The Angular CLI</vt:lpstr>
      <vt:lpstr>Learning JavaScript in 2017</vt:lpstr>
      <vt:lpstr>Glossary of terms</vt:lpstr>
      <vt:lpstr>Installing the angular cli</vt:lpstr>
      <vt:lpstr>Creating your first CLI project</vt:lpstr>
      <vt:lpstr>Things to consider</vt:lpstr>
      <vt:lpstr>Starting Up the test environment  ng serve Branch: Step1</vt:lpstr>
      <vt:lpstr>Adding 3rd Party Libraries</vt:lpstr>
      <vt:lpstr>SCAFFOLDING</vt:lpstr>
      <vt:lpstr>The Hero-Form   ng g class hero ng g component hero-form  Branch: Step4</vt:lpstr>
      <vt:lpstr>STEP 4: CLI Linting  Branch: Step4a – Lint FAIL Branch: Step4b – Lint Pass</vt:lpstr>
      <vt:lpstr>STEP 5: CLI Unit Testing  Branch: Step5</vt:lpstr>
      <vt:lpstr>STEP 6: CLI E2E Testing  Branch: Step6</vt:lpstr>
      <vt:lpstr>There are many more features!!!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&amp; the CLI</dc:title>
  <dc:creator>Isaac Martinez</dc:creator>
  <cp:lastModifiedBy>ike</cp:lastModifiedBy>
  <cp:revision>43</cp:revision>
  <dcterms:created xsi:type="dcterms:W3CDTF">2016-12-07T12:35:22Z</dcterms:created>
  <dcterms:modified xsi:type="dcterms:W3CDTF">2017-03-08T06:42:34Z</dcterms:modified>
</cp:coreProperties>
</file>