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39B47-8CFA-4136-BB73-4495495C987A}" type="datetimeFigureOut">
              <a:rPr lang="en-CA" smtClean="0"/>
              <a:t>2024-10-23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1D8B3-8C1A-40EE-B6FF-7089886FD5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427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1D8B3-8C1A-40EE-B6FF-7089886FD5D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5712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849F-0F6C-50E0-7C00-3258A5216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AC9A3-24F8-0758-2CA9-BDDB1DEB7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60860-534B-79C7-1F39-FD1E179A3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1788-831B-4723-9F80-C6395E5061C1}" type="datetimeFigureOut">
              <a:rPr lang="en-CA" smtClean="0"/>
              <a:t>2024-10-23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A9123-A368-3A5B-F033-F72A964FF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44F67-C4DE-B67C-0105-AB9C516E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094-05E7-459C-89DE-1FAC83DBFA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649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B9FE-26A4-D712-6683-DC97277F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6F3F8-FF86-FAC5-EB7E-FAFB74E0E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615A0-1A7D-9A82-BA13-54DBD664B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1788-831B-4723-9F80-C6395E5061C1}" type="datetimeFigureOut">
              <a:rPr lang="en-CA" smtClean="0"/>
              <a:t>2024-10-23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DB152-BEB8-3F1D-C0E0-45F15970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94B2D-282C-0CB4-78BA-7E601321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094-05E7-459C-89DE-1FAC83DBFA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927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9EAF4B-8F8A-3E9D-4CA3-473B341E0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F44A1-235E-C0EB-2198-F5A0D0DEA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6571F-395D-08A2-E8B1-AE873BE2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1788-831B-4723-9F80-C6395E5061C1}" type="datetimeFigureOut">
              <a:rPr lang="en-CA" smtClean="0"/>
              <a:t>2024-10-23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B1560-487F-F247-F3F8-41B4CE8E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6C2B4-2BD1-439E-3984-F322B51F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094-05E7-459C-89DE-1FAC83DBFA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912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852F-2B18-7626-FB65-6835A71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24A3D-769C-C88D-062C-CCE27380D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2EC0C-B559-D081-7CC9-B156E79A8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1788-831B-4723-9F80-C6395E5061C1}" type="datetimeFigureOut">
              <a:rPr lang="en-CA" smtClean="0"/>
              <a:t>2024-10-23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4C9F-CB7F-32F4-CEC2-2185D5451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AF913-51EB-439C-8B0D-FB7E1127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094-05E7-459C-89DE-1FAC83DBFA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427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A076-E170-4535-0CD6-E2EF8C3D0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2C264-FDAC-9455-F702-CE425836F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CDF7-49FB-B4B8-28B9-2FD6E65A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1788-831B-4723-9F80-C6395E5061C1}" type="datetimeFigureOut">
              <a:rPr lang="en-CA" smtClean="0"/>
              <a:t>2024-10-23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D949B-FF58-5865-F03F-EFEF85B8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2FFE1-4393-97C4-75AA-C25308E4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094-05E7-459C-89DE-1FAC83DBFA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924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E102-C44D-C77D-2759-AB808303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167AF-160E-BDA9-29AF-D3CA70DD0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C2DE4-47F9-CF85-F5AF-6A0F69270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37025-BCDE-4C09-0EBD-61846D05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1788-831B-4723-9F80-C6395E5061C1}" type="datetimeFigureOut">
              <a:rPr lang="en-CA" smtClean="0"/>
              <a:t>2024-10-23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2222A-8E5E-36BB-56AB-4F0C953A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D0A20-997B-3486-DF6B-9714AA02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094-05E7-459C-89DE-1FAC83DBFA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231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E13D-04C7-2619-290B-1D40211E4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4AABB-BC77-0090-1461-74F029029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51AD2-C4CA-D1CD-E81C-B3ADB0B42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46D73-2883-948D-687E-6B3FE0294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417BC9-7E22-1EFC-E819-91349EC12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05ABF9-2BC1-C559-3022-91B23BC44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1788-831B-4723-9F80-C6395E5061C1}" type="datetimeFigureOut">
              <a:rPr lang="en-CA" smtClean="0"/>
              <a:t>2024-10-23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5722F-1A1A-11E7-3D44-50AB2538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10C523-3120-E598-6A9C-65A4A820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094-05E7-459C-89DE-1FAC83DBFA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21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0AD8F-E7C2-CB3B-8191-996E1BD4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86F42-2930-C5D5-8C13-E7A7F05F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1788-831B-4723-9F80-C6395E5061C1}" type="datetimeFigureOut">
              <a:rPr lang="en-CA" smtClean="0"/>
              <a:t>2024-10-23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44B30-7F53-A1A9-8F69-B17DE7C3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FD6F0-E194-B506-B8FA-301AA20C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094-05E7-459C-89DE-1FAC83DBFA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247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75541A-CF16-2EDC-0C00-10404E5D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1788-831B-4723-9F80-C6395E5061C1}" type="datetimeFigureOut">
              <a:rPr lang="en-CA" smtClean="0"/>
              <a:t>2024-10-23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2E8C8-DB33-3E61-EF5F-340E0F800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52782-1C2E-3927-D857-C9CFA96B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094-05E7-459C-89DE-1FAC83DBFA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9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4CC50-F758-9891-5644-47D6E6C4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B8502-A803-32AF-79C9-130FC2FA2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3DEE1-A821-143F-2AC7-FCE9EDFB8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3E194-F79B-27CE-B9FC-2E27F4A6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1788-831B-4723-9F80-C6395E5061C1}" type="datetimeFigureOut">
              <a:rPr lang="en-CA" smtClean="0"/>
              <a:t>2024-10-23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2C991-3765-D83C-F3C7-007D0384B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B6D3B-B6C2-6640-8380-A9E0D753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094-05E7-459C-89DE-1FAC83DBFA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983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F64C6-AD9A-8F24-9DDD-6A54B3E13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884DF-5071-EF71-366D-F626003BC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44218-ABB4-FDCB-FF2D-18E665625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B8A4D-8F14-3B2B-EB7B-9BF93538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1788-831B-4723-9F80-C6395E5061C1}" type="datetimeFigureOut">
              <a:rPr lang="en-CA" smtClean="0"/>
              <a:t>2024-10-23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F31B3-10FC-2A8B-EECC-62CBE268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514D8-9A8E-B0D8-8B2B-F16E3BAD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094-05E7-459C-89DE-1FAC83DBFA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909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979DD-C3F9-B47C-8F49-06492A6E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BCB7E-2D07-13E5-41EE-E265305C6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B5D55-6F27-B177-AE2B-C09C510FD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4C1788-831B-4723-9F80-C6395E5061C1}" type="datetimeFigureOut">
              <a:rPr lang="en-CA" smtClean="0"/>
              <a:t>2024-10-23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C6B4D-5C2A-3EB5-0E23-D162A9FF1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8DDC1-71ED-40C1-2501-379F21AE3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1F1094-05E7-459C-89DE-1FAC83DBFA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965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9032-2B64-7970-F333-4C1DBEF1F9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Mongo DB vs MySQL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4157D-8F35-094B-3AA5-ED4691D05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Ikenna Eze</a:t>
            </a:r>
          </a:p>
        </p:txBody>
      </p:sp>
    </p:spTree>
    <p:extLst>
      <p:ext uri="{BB962C8B-B14F-4D97-AF65-F5344CB8AC3E}">
        <p14:creationId xmlns:p14="http://schemas.microsoft.com/office/powerpoint/2010/main" val="182514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8DC4D-F140-E480-E5A3-AB403F8E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MongoDB</a:t>
            </a:r>
          </a:p>
        </p:txBody>
      </p:sp>
      <p:pic>
        <p:nvPicPr>
          <p:cNvPr id="9" name="Content Placeholder 8" descr="A green leaf with black background&#10;&#10;Description automatically generated">
            <a:extLst>
              <a:ext uri="{FF2B5EF4-FFF2-40B4-BE49-F238E27FC236}">
                <a16:creationId xmlns:a16="http://schemas.microsoft.com/office/drawing/2014/main" id="{B5A2F581-A61B-5540-4160-CB9171D5C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5321"/>
            <a:ext cx="3802626" cy="380262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361146-53B4-808B-3FE1-07DCA92FE25B}"/>
              </a:ext>
            </a:extLst>
          </p:cNvPr>
          <p:cNvSpPr txBox="1"/>
          <p:nvPr/>
        </p:nvSpPr>
        <p:spPr>
          <a:xfrm>
            <a:off x="5938685" y="1848004"/>
            <a:ext cx="59976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Mongo DB is a database management system (DBMS) that is modeled in a non-relational format (NoSQL). </a:t>
            </a:r>
          </a:p>
          <a:p>
            <a:endParaRPr lang="en-CA" sz="2800" dirty="0"/>
          </a:p>
          <a:p>
            <a:r>
              <a:rPr lang="en-CA" sz="2800" dirty="0"/>
              <a:t>Each collection has documents that have a number of key-value pairs and the document is similar to a JSON Object.</a:t>
            </a:r>
          </a:p>
        </p:txBody>
      </p:sp>
    </p:spTree>
    <p:extLst>
      <p:ext uri="{BB962C8B-B14F-4D97-AF65-F5344CB8AC3E}">
        <p14:creationId xmlns:p14="http://schemas.microsoft.com/office/powerpoint/2010/main" val="403940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14D7-AFFF-DB20-FD69-E9BDE0998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MySQL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F1E191-CC93-8CDE-F2EE-FC7D92606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907" y="2143546"/>
            <a:ext cx="5567093" cy="28743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F9EB7A-3255-A148-2FF0-E34C8B0E36E4}"/>
              </a:ext>
            </a:extLst>
          </p:cNvPr>
          <p:cNvSpPr txBox="1"/>
          <p:nvPr/>
        </p:nvSpPr>
        <p:spPr>
          <a:xfrm>
            <a:off x="7069392" y="1455174"/>
            <a:ext cx="48964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MySQL is a relational-oriented DBMS (SQL).</a:t>
            </a:r>
          </a:p>
          <a:p>
            <a:endParaRPr lang="en-CA" sz="2800" dirty="0"/>
          </a:p>
          <a:p>
            <a:r>
              <a:rPr lang="en-CA" sz="2800" dirty="0"/>
              <a:t>Data in MySQL is stored in tables. Each set of data is stored in rows and each column with have designated parts of the data in each row.</a:t>
            </a:r>
          </a:p>
          <a:p>
            <a:endParaRPr lang="en-CA" sz="2800" dirty="0"/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26723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E55F-B0A7-179E-0885-CE0AD4EF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MongoDB vs MySQL</a:t>
            </a:r>
          </a:p>
        </p:txBody>
      </p:sp>
      <p:pic>
        <p:nvPicPr>
          <p:cNvPr id="4" name="Content Placeholder 8" descr="A green leaf with black background&#10;&#10;Description automatically generated">
            <a:extLst>
              <a:ext uri="{FF2B5EF4-FFF2-40B4-BE49-F238E27FC236}">
                <a16:creationId xmlns:a16="http://schemas.microsoft.com/office/drawing/2014/main" id="{6519ACB0-DAFE-387A-B9E4-98C458083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261" y="1324883"/>
            <a:ext cx="1433051" cy="143305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427E66-5D8B-A238-0D9D-D393810DA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4895" y="1303725"/>
            <a:ext cx="2816517" cy="14542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E2737C-3EEF-9E4E-DAD4-07A9F656FC1B}"/>
              </a:ext>
            </a:extLst>
          </p:cNvPr>
          <p:cNvSpPr txBox="1"/>
          <p:nvPr/>
        </p:nvSpPr>
        <p:spPr>
          <a:xfrm>
            <a:off x="550606" y="2861187"/>
            <a:ext cx="58551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Does not require to be declared in specific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Query Language is </a:t>
            </a:r>
            <a:r>
              <a:rPr lang="en-CA" sz="2400" dirty="0" err="1"/>
              <a:t>Javascript</a:t>
            </a:r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Best for making secure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Data is represented in JSON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83E749-FD04-8926-D485-DB27907B476F}"/>
              </a:ext>
            </a:extLst>
          </p:cNvPr>
          <p:cNvSpPr txBox="1"/>
          <p:nvPr/>
        </p:nvSpPr>
        <p:spPr>
          <a:xfrm>
            <a:off x="6405716" y="2861187"/>
            <a:ext cx="57862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Tables and columns must be declared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Query Language is Structural Query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Best for cloud-based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Data is represented in tables and rows</a:t>
            </a:r>
          </a:p>
        </p:txBody>
      </p:sp>
    </p:spTree>
    <p:extLst>
      <p:ext uri="{BB962C8B-B14F-4D97-AF65-F5344CB8AC3E}">
        <p14:creationId xmlns:p14="http://schemas.microsoft.com/office/powerpoint/2010/main" val="27529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8BB1C-FA14-FC8E-BF03-A729FDE4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MongoDB vs MySQL</a:t>
            </a:r>
          </a:p>
        </p:txBody>
      </p:sp>
      <p:pic>
        <p:nvPicPr>
          <p:cNvPr id="4" name="Content Placeholder 8" descr="A green leaf with black background&#10;&#10;Description automatically generated">
            <a:extLst>
              <a:ext uri="{FF2B5EF4-FFF2-40B4-BE49-F238E27FC236}">
                <a16:creationId xmlns:a16="http://schemas.microsoft.com/office/drawing/2014/main" id="{FB84EF05-0BCD-89D3-FA62-52FABC7E9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990" y="1216728"/>
            <a:ext cx="1433051" cy="143305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D46C49-E563-8F1A-7853-88768B2A8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4663" y="1195570"/>
            <a:ext cx="2816517" cy="14542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9ED16F-7E5F-80D5-59C2-61A52047714F}"/>
              </a:ext>
            </a:extLst>
          </p:cNvPr>
          <p:cNvSpPr txBox="1"/>
          <p:nvPr/>
        </p:nvSpPr>
        <p:spPr>
          <a:xfrm>
            <a:off x="838200" y="2733368"/>
            <a:ext cx="38050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Data is less prone to attacks due to its efficient security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 great choice if you have structured/unstructured data you want to manage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Lots of 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Fast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622DB-0D97-EF61-DC41-13AADC250374}"/>
              </a:ext>
            </a:extLst>
          </p:cNvPr>
          <p:cNvSpPr txBox="1"/>
          <p:nvPr/>
        </p:nvSpPr>
        <p:spPr>
          <a:xfrm>
            <a:off x="7548717" y="2649779"/>
            <a:ext cx="38050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Good for multi-row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JOIN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Privilege and password security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F3E98C-59F4-DA94-4618-504CB44D904F}"/>
              </a:ext>
            </a:extLst>
          </p:cNvPr>
          <p:cNvSpPr txBox="1"/>
          <p:nvPr/>
        </p:nvSpPr>
        <p:spPr>
          <a:xfrm>
            <a:off x="7610381" y="4272677"/>
            <a:ext cx="38050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Disadvantages: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Tough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Low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Stability concerns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Isn’t community-driven development so there’s no guarantee that there will be updates that will better fit the digital landscape.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755E28-E8DE-93A6-8F78-428C51C3B210}"/>
              </a:ext>
            </a:extLst>
          </p:cNvPr>
          <p:cNvSpPr txBox="1"/>
          <p:nvPr/>
        </p:nvSpPr>
        <p:spPr>
          <a:xfrm>
            <a:off x="776538" y="5105404"/>
            <a:ext cx="3805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Disadvantages: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 join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Bad for consistency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Bad for complex transactions</a:t>
            </a:r>
          </a:p>
        </p:txBody>
      </p:sp>
    </p:spTree>
    <p:extLst>
      <p:ext uri="{BB962C8B-B14F-4D97-AF65-F5344CB8AC3E}">
        <p14:creationId xmlns:p14="http://schemas.microsoft.com/office/powerpoint/2010/main" val="16752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12595-C608-8D14-BBB4-8D5B91868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A51B-389D-55C3-7D10-E2F0DAFFD2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4217581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234</Words>
  <Application>Microsoft Office PowerPoint</Application>
  <PresentationFormat>Widescreen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Mongo DB vs MySQL</vt:lpstr>
      <vt:lpstr>What is MongoDB</vt:lpstr>
      <vt:lpstr>What is MySQL</vt:lpstr>
      <vt:lpstr>MongoDB vs MySQL</vt:lpstr>
      <vt:lpstr>MongoDB vs MySQL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Ikenna Eze</dc:creator>
  <cp:lastModifiedBy>Ikenna Eze</cp:lastModifiedBy>
  <cp:revision>3</cp:revision>
  <dcterms:created xsi:type="dcterms:W3CDTF">2024-10-22T19:50:45Z</dcterms:created>
  <dcterms:modified xsi:type="dcterms:W3CDTF">2024-10-23T16:55:55Z</dcterms:modified>
</cp:coreProperties>
</file>