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6099175" cy="3813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1" userDrawn="1">
          <p15:clr>
            <a:srgbClr val="A4A3A4"/>
          </p15:clr>
        </p15:guide>
        <p15:guide id="2" pos="19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066" y="1194"/>
      </p:cViewPr>
      <p:guideLst>
        <p:guide orient="horz" pos="1201"/>
        <p:guide pos="19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397" y="624055"/>
            <a:ext cx="4574381" cy="1327550"/>
          </a:xfrm>
        </p:spPr>
        <p:txBody>
          <a:bodyPr anchor="b"/>
          <a:lstStyle>
            <a:lvl1pPr algn="ctr">
              <a:defRPr sz="300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397" y="2002800"/>
            <a:ext cx="4574381" cy="920634"/>
          </a:xfrm>
        </p:spPr>
        <p:txBody>
          <a:bodyPr/>
          <a:lstStyle>
            <a:lvl1pPr marL="0" indent="0" algn="ctr">
              <a:buNone/>
              <a:defRPr sz="1201"/>
            </a:lvl1pPr>
            <a:lvl2pPr marL="228737" indent="0" algn="ctr">
              <a:buNone/>
              <a:defRPr sz="1001"/>
            </a:lvl2pPr>
            <a:lvl3pPr marL="457474" indent="0" algn="ctr">
              <a:buNone/>
              <a:defRPr sz="901"/>
            </a:lvl3pPr>
            <a:lvl4pPr marL="686211" indent="0" algn="ctr">
              <a:buNone/>
              <a:defRPr sz="800"/>
            </a:lvl4pPr>
            <a:lvl5pPr marL="914949" indent="0" algn="ctr">
              <a:buNone/>
              <a:defRPr sz="800"/>
            </a:lvl5pPr>
            <a:lvl6pPr marL="1143686" indent="0" algn="ctr">
              <a:buNone/>
              <a:defRPr sz="800"/>
            </a:lvl6pPr>
            <a:lvl7pPr marL="1372423" indent="0" algn="ctr">
              <a:buNone/>
              <a:defRPr sz="800"/>
            </a:lvl7pPr>
            <a:lvl8pPr marL="1601160" indent="0" algn="ctr">
              <a:buNone/>
              <a:defRPr sz="800"/>
            </a:lvl8pPr>
            <a:lvl9pPr marL="1829897" indent="0" algn="ctr">
              <a:buNone/>
              <a:defRPr sz="8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20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50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64722" y="203016"/>
            <a:ext cx="1315135" cy="323149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318" y="203016"/>
            <a:ext cx="3869164" cy="323149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95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80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142" y="950646"/>
            <a:ext cx="5260538" cy="1586175"/>
          </a:xfrm>
        </p:spPr>
        <p:txBody>
          <a:bodyPr anchor="b"/>
          <a:lstStyle>
            <a:lvl1pPr>
              <a:defRPr sz="300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142" y="2551827"/>
            <a:ext cx="5260538" cy="834132"/>
          </a:xfrm>
        </p:spPr>
        <p:txBody>
          <a:bodyPr/>
          <a:lstStyle>
            <a:lvl1pPr marL="0" indent="0">
              <a:buNone/>
              <a:defRPr sz="1201">
                <a:solidFill>
                  <a:schemeClr val="tx1">
                    <a:tint val="82000"/>
                  </a:schemeClr>
                </a:solidFill>
              </a:defRPr>
            </a:lvl1pPr>
            <a:lvl2pPr marL="228737" indent="0">
              <a:buNone/>
              <a:defRPr sz="1001">
                <a:solidFill>
                  <a:schemeClr val="tx1">
                    <a:tint val="82000"/>
                  </a:schemeClr>
                </a:solidFill>
              </a:defRPr>
            </a:lvl2pPr>
            <a:lvl3pPr marL="457474" indent="0">
              <a:buNone/>
              <a:defRPr sz="901">
                <a:solidFill>
                  <a:schemeClr val="tx1">
                    <a:tint val="82000"/>
                  </a:schemeClr>
                </a:solidFill>
              </a:defRPr>
            </a:lvl3pPr>
            <a:lvl4pPr marL="686211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949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686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2423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116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9897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49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318" y="1015081"/>
            <a:ext cx="2592149" cy="24194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87708" y="1015081"/>
            <a:ext cx="2592149" cy="24194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13" y="203016"/>
            <a:ext cx="5260538" cy="73703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113" y="934758"/>
            <a:ext cx="2580237" cy="458110"/>
          </a:xfrm>
        </p:spPr>
        <p:txBody>
          <a:bodyPr anchor="b"/>
          <a:lstStyle>
            <a:lvl1pPr marL="0" indent="0">
              <a:buNone/>
              <a:defRPr sz="1201" b="1"/>
            </a:lvl1pPr>
            <a:lvl2pPr marL="228737" indent="0">
              <a:buNone/>
              <a:defRPr sz="1001" b="1"/>
            </a:lvl2pPr>
            <a:lvl3pPr marL="457474" indent="0">
              <a:buNone/>
              <a:defRPr sz="901" b="1"/>
            </a:lvl3pPr>
            <a:lvl4pPr marL="686211" indent="0">
              <a:buNone/>
              <a:defRPr sz="800" b="1"/>
            </a:lvl4pPr>
            <a:lvl5pPr marL="914949" indent="0">
              <a:buNone/>
              <a:defRPr sz="800" b="1"/>
            </a:lvl5pPr>
            <a:lvl6pPr marL="1143686" indent="0">
              <a:buNone/>
              <a:defRPr sz="800" b="1"/>
            </a:lvl6pPr>
            <a:lvl7pPr marL="1372423" indent="0">
              <a:buNone/>
              <a:defRPr sz="800" b="1"/>
            </a:lvl7pPr>
            <a:lvl8pPr marL="1601160" indent="0">
              <a:buNone/>
              <a:defRPr sz="800" b="1"/>
            </a:lvl8pPr>
            <a:lvl9pPr marL="1829897" indent="0">
              <a:buNone/>
              <a:defRPr sz="8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0113" y="1392868"/>
            <a:ext cx="2580237" cy="20486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87707" y="934758"/>
            <a:ext cx="2592944" cy="458110"/>
          </a:xfrm>
        </p:spPr>
        <p:txBody>
          <a:bodyPr anchor="b"/>
          <a:lstStyle>
            <a:lvl1pPr marL="0" indent="0">
              <a:buNone/>
              <a:defRPr sz="1201" b="1"/>
            </a:lvl1pPr>
            <a:lvl2pPr marL="228737" indent="0">
              <a:buNone/>
              <a:defRPr sz="1001" b="1"/>
            </a:lvl2pPr>
            <a:lvl3pPr marL="457474" indent="0">
              <a:buNone/>
              <a:defRPr sz="901" b="1"/>
            </a:lvl3pPr>
            <a:lvl4pPr marL="686211" indent="0">
              <a:buNone/>
              <a:defRPr sz="800" b="1"/>
            </a:lvl4pPr>
            <a:lvl5pPr marL="914949" indent="0">
              <a:buNone/>
              <a:defRPr sz="800" b="1"/>
            </a:lvl5pPr>
            <a:lvl6pPr marL="1143686" indent="0">
              <a:buNone/>
              <a:defRPr sz="800" b="1"/>
            </a:lvl6pPr>
            <a:lvl7pPr marL="1372423" indent="0">
              <a:buNone/>
              <a:defRPr sz="800" b="1"/>
            </a:lvl7pPr>
            <a:lvl8pPr marL="1601160" indent="0">
              <a:buNone/>
              <a:defRPr sz="800" b="1"/>
            </a:lvl8pPr>
            <a:lvl9pPr marL="1829897" indent="0">
              <a:buNone/>
              <a:defRPr sz="8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87707" y="1392868"/>
            <a:ext cx="2592944" cy="20486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90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08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07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13" y="254212"/>
            <a:ext cx="1967143" cy="889741"/>
          </a:xfrm>
        </p:spPr>
        <p:txBody>
          <a:bodyPr anchor="b"/>
          <a:lstStyle>
            <a:lvl1pPr>
              <a:defRPr sz="16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44" y="549027"/>
            <a:ext cx="3087707" cy="2709826"/>
          </a:xfrm>
        </p:spPr>
        <p:txBody>
          <a:bodyPr/>
          <a:lstStyle>
            <a:lvl1pPr>
              <a:defRPr sz="1601"/>
            </a:lvl1pPr>
            <a:lvl2pPr>
              <a:defRPr sz="1401"/>
            </a:lvl2pPr>
            <a:lvl3pPr>
              <a:defRPr sz="1201"/>
            </a:lvl3pPr>
            <a:lvl4pPr>
              <a:defRPr sz="1001"/>
            </a:lvl4pPr>
            <a:lvl5pPr>
              <a:defRPr sz="1001"/>
            </a:lvl5pPr>
            <a:lvl6pPr>
              <a:defRPr sz="1001"/>
            </a:lvl6pPr>
            <a:lvl7pPr>
              <a:defRPr sz="1001"/>
            </a:lvl7pPr>
            <a:lvl8pPr>
              <a:defRPr sz="1001"/>
            </a:lvl8pPr>
            <a:lvl9pPr>
              <a:defRPr sz="1001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13" y="1143952"/>
            <a:ext cx="1967143" cy="2119314"/>
          </a:xfrm>
        </p:spPr>
        <p:txBody>
          <a:bodyPr/>
          <a:lstStyle>
            <a:lvl1pPr marL="0" indent="0">
              <a:buNone/>
              <a:defRPr sz="800"/>
            </a:lvl1pPr>
            <a:lvl2pPr marL="228737" indent="0">
              <a:buNone/>
              <a:defRPr sz="700"/>
            </a:lvl2pPr>
            <a:lvl3pPr marL="457474" indent="0">
              <a:buNone/>
              <a:defRPr sz="600"/>
            </a:lvl3pPr>
            <a:lvl4pPr marL="686211" indent="0">
              <a:buNone/>
              <a:defRPr sz="500"/>
            </a:lvl4pPr>
            <a:lvl5pPr marL="914949" indent="0">
              <a:buNone/>
              <a:defRPr sz="500"/>
            </a:lvl5pPr>
            <a:lvl6pPr marL="1143686" indent="0">
              <a:buNone/>
              <a:defRPr sz="500"/>
            </a:lvl6pPr>
            <a:lvl7pPr marL="1372423" indent="0">
              <a:buNone/>
              <a:defRPr sz="500"/>
            </a:lvl7pPr>
            <a:lvl8pPr marL="1601160" indent="0">
              <a:buNone/>
              <a:defRPr sz="500"/>
            </a:lvl8pPr>
            <a:lvl9pPr marL="1829897" indent="0">
              <a:buNone/>
              <a:defRPr sz="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72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113" y="254212"/>
            <a:ext cx="1967143" cy="889741"/>
          </a:xfrm>
        </p:spPr>
        <p:txBody>
          <a:bodyPr anchor="b"/>
          <a:lstStyle>
            <a:lvl1pPr>
              <a:defRPr sz="160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92944" y="549027"/>
            <a:ext cx="3087707" cy="2709826"/>
          </a:xfrm>
        </p:spPr>
        <p:txBody>
          <a:bodyPr anchor="t"/>
          <a:lstStyle>
            <a:lvl1pPr marL="0" indent="0">
              <a:buNone/>
              <a:defRPr sz="1601"/>
            </a:lvl1pPr>
            <a:lvl2pPr marL="228737" indent="0">
              <a:buNone/>
              <a:defRPr sz="1401"/>
            </a:lvl2pPr>
            <a:lvl3pPr marL="457474" indent="0">
              <a:buNone/>
              <a:defRPr sz="1201"/>
            </a:lvl3pPr>
            <a:lvl4pPr marL="686211" indent="0">
              <a:buNone/>
              <a:defRPr sz="1001"/>
            </a:lvl4pPr>
            <a:lvl5pPr marL="914949" indent="0">
              <a:buNone/>
              <a:defRPr sz="1001"/>
            </a:lvl5pPr>
            <a:lvl6pPr marL="1143686" indent="0">
              <a:buNone/>
              <a:defRPr sz="1001"/>
            </a:lvl6pPr>
            <a:lvl7pPr marL="1372423" indent="0">
              <a:buNone/>
              <a:defRPr sz="1001"/>
            </a:lvl7pPr>
            <a:lvl8pPr marL="1601160" indent="0">
              <a:buNone/>
              <a:defRPr sz="1001"/>
            </a:lvl8pPr>
            <a:lvl9pPr marL="1829897" indent="0">
              <a:buNone/>
              <a:defRPr sz="1001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113" y="1143952"/>
            <a:ext cx="1967143" cy="2119314"/>
          </a:xfrm>
        </p:spPr>
        <p:txBody>
          <a:bodyPr/>
          <a:lstStyle>
            <a:lvl1pPr marL="0" indent="0">
              <a:buNone/>
              <a:defRPr sz="800"/>
            </a:lvl1pPr>
            <a:lvl2pPr marL="228737" indent="0">
              <a:buNone/>
              <a:defRPr sz="700"/>
            </a:lvl2pPr>
            <a:lvl3pPr marL="457474" indent="0">
              <a:buNone/>
              <a:defRPr sz="600"/>
            </a:lvl3pPr>
            <a:lvl4pPr marL="686211" indent="0">
              <a:buNone/>
              <a:defRPr sz="500"/>
            </a:lvl4pPr>
            <a:lvl5pPr marL="914949" indent="0">
              <a:buNone/>
              <a:defRPr sz="500"/>
            </a:lvl5pPr>
            <a:lvl6pPr marL="1143686" indent="0">
              <a:buNone/>
              <a:defRPr sz="500"/>
            </a:lvl6pPr>
            <a:lvl7pPr marL="1372423" indent="0">
              <a:buNone/>
              <a:defRPr sz="500"/>
            </a:lvl7pPr>
            <a:lvl8pPr marL="1601160" indent="0">
              <a:buNone/>
              <a:defRPr sz="500"/>
            </a:lvl8pPr>
            <a:lvl9pPr marL="1829897" indent="0">
              <a:buNone/>
              <a:defRPr sz="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34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9319" y="203016"/>
            <a:ext cx="5260538" cy="737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319" y="1015081"/>
            <a:ext cx="5260538" cy="241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318" y="3534249"/>
            <a:ext cx="1372314" cy="203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0352" y="3534249"/>
            <a:ext cx="2058472" cy="203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7543" y="3534249"/>
            <a:ext cx="1372314" cy="203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42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57474" rtl="0" eaLnBrk="1" latinLnBrk="0" hangingPunct="1">
        <a:lnSpc>
          <a:spcPct val="90000"/>
        </a:lnSpc>
        <a:spcBef>
          <a:spcPct val="0"/>
        </a:spcBef>
        <a:buNone/>
        <a:defRPr kumimoji="1" sz="22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69" indent="-114369" algn="l" defTabSz="457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1" kern="1200">
          <a:solidFill>
            <a:schemeClr val="tx1"/>
          </a:solidFill>
          <a:latin typeface="+mn-lt"/>
          <a:ea typeface="+mn-ea"/>
          <a:cs typeface="+mn-cs"/>
        </a:defRPr>
      </a:lvl1pPr>
      <a:lvl2pPr marL="343106" indent="-114369" algn="l" defTabSz="45747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1201" kern="1200">
          <a:solidFill>
            <a:schemeClr val="tx1"/>
          </a:solidFill>
          <a:latin typeface="+mn-lt"/>
          <a:ea typeface="+mn-ea"/>
          <a:cs typeface="+mn-cs"/>
        </a:defRPr>
      </a:lvl2pPr>
      <a:lvl3pPr marL="571843" indent="-114369" algn="l" defTabSz="45747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800580" indent="-114369" algn="l" defTabSz="45747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901" kern="1200">
          <a:solidFill>
            <a:schemeClr val="tx1"/>
          </a:solidFill>
          <a:latin typeface="+mn-lt"/>
          <a:ea typeface="+mn-ea"/>
          <a:cs typeface="+mn-cs"/>
        </a:defRPr>
      </a:lvl4pPr>
      <a:lvl5pPr marL="1029317" indent="-114369" algn="l" defTabSz="45747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901" kern="1200">
          <a:solidFill>
            <a:schemeClr val="tx1"/>
          </a:solidFill>
          <a:latin typeface="+mn-lt"/>
          <a:ea typeface="+mn-ea"/>
          <a:cs typeface="+mn-cs"/>
        </a:defRPr>
      </a:lvl5pPr>
      <a:lvl6pPr marL="1258054" indent="-114369" algn="l" defTabSz="45747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901" kern="1200">
          <a:solidFill>
            <a:schemeClr val="tx1"/>
          </a:solidFill>
          <a:latin typeface="+mn-lt"/>
          <a:ea typeface="+mn-ea"/>
          <a:cs typeface="+mn-cs"/>
        </a:defRPr>
      </a:lvl6pPr>
      <a:lvl7pPr marL="1486792" indent="-114369" algn="l" defTabSz="45747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901" kern="1200">
          <a:solidFill>
            <a:schemeClr val="tx1"/>
          </a:solidFill>
          <a:latin typeface="+mn-lt"/>
          <a:ea typeface="+mn-ea"/>
          <a:cs typeface="+mn-cs"/>
        </a:defRPr>
      </a:lvl7pPr>
      <a:lvl8pPr marL="1715529" indent="-114369" algn="l" defTabSz="45747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901" kern="1200">
          <a:solidFill>
            <a:schemeClr val="tx1"/>
          </a:solidFill>
          <a:latin typeface="+mn-lt"/>
          <a:ea typeface="+mn-ea"/>
          <a:cs typeface="+mn-cs"/>
        </a:defRPr>
      </a:lvl8pPr>
      <a:lvl9pPr marL="1944266" indent="-114369" algn="l" defTabSz="457474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kumimoji="1" sz="9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474" rtl="0" eaLnBrk="1" latinLnBrk="0" hangingPunct="1">
        <a:defRPr kumimoji="1" sz="901" kern="1200">
          <a:solidFill>
            <a:schemeClr val="tx1"/>
          </a:solidFill>
          <a:latin typeface="+mn-lt"/>
          <a:ea typeface="+mn-ea"/>
          <a:cs typeface="+mn-cs"/>
        </a:defRPr>
      </a:lvl1pPr>
      <a:lvl2pPr marL="228737" algn="l" defTabSz="457474" rtl="0" eaLnBrk="1" latinLnBrk="0" hangingPunct="1">
        <a:defRPr kumimoji="1" sz="901" kern="1200">
          <a:solidFill>
            <a:schemeClr val="tx1"/>
          </a:solidFill>
          <a:latin typeface="+mn-lt"/>
          <a:ea typeface="+mn-ea"/>
          <a:cs typeface="+mn-cs"/>
        </a:defRPr>
      </a:lvl2pPr>
      <a:lvl3pPr marL="457474" algn="l" defTabSz="457474" rtl="0" eaLnBrk="1" latinLnBrk="0" hangingPunct="1">
        <a:defRPr kumimoji="1" sz="901" kern="1200">
          <a:solidFill>
            <a:schemeClr val="tx1"/>
          </a:solidFill>
          <a:latin typeface="+mn-lt"/>
          <a:ea typeface="+mn-ea"/>
          <a:cs typeface="+mn-cs"/>
        </a:defRPr>
      </a:lvl3pPr>
      <a:lvl4pPr marL="686211" algn="l" defTabSz="457474" rtl="0" eaLnBrk="1" latinLnBrk="0" hangingPunct="1">
        <a:defRPr kumimoji="1" sz="901" kern="1200">
          <a:solidFill>
            <a:schemeClr val="tx1"/>
          </a:solidFill>
          <a:latin typeface="+mn-lt"/>
          <a:ea typeface="+mn-ea"/>
          <a:cs typeface="+mn-cs"/>
        </a:defRPr>
      </a:lvl4pPr>
      <a:lvl5pPr marL="914949" algn="l" defTabSz="457474" rtl="0" eaLnBrk="1" latinLnBrk="0" hangingPunct="1">
        <a:defRPr kumimoji="1" sz="901" kern="1200">
          <a:solidFill>
            <a:schemeClr val="tx1"/>
          </a:solidFill>
          <a:latin typeface="+mn-lt"/>
          <a:ea typeface="+mn-ea"/>
          <a:cs typeface="+mn-cs"/>
        </a:defRPr>
      </a:lvl5pPr>
      <a:lvl6pPr marL="1143686" algn="l" defTabSz="457474" rtl="0" eaLnBrk="1" latinLnBrk="0" hangingPunct="1">
        <a:defRPr kumimoji="1" sz="901" kern="1200">
          <a:solidFill>
            <a:schemeClr val="tx1"/>
          </a:solidFill>
          <a:latin typeface="+mn-lt"/>
          <a:ea typeface="+mn-ea"/>
          <a:cs typeface="+mn-cs"/>
        </a:defRPr>
      </a:lvl6pPr>
      <a:lvl7pPr marL="1372423" algn="l" defTabSz="457474" rtl="0" eaLnBrk="1" latinLnBrk="0" hangingPunct="1">
        <a:defRPr kumimoji="1" sz="901" kern="1200">
          <a:solidFill>
            <a:schemeClr val="tx1"/>
          </a:solidFill>
          <a:latin typeface="+mn-lt"/>
          <a:ea typeface="+mn-ea"/>
          <a:cs typeface="+mn-cs"/>
        </a:defRPr>
      </a:lvl7pPr>
      <a:lvl8pPr marL="1601160" algn="l" defTabSz="457474" rtl="0" eaLnBrk="1" latinLnBrk="0" hangingPunct="1">
        <a:defRPr kumimoji="1" sz="901" kern="1200">
          <a:solidFill>
            <a:schemeClr val="tx1"/>
          </a:solidFill>
          <a:latin typeface="+mn-lt"/>
          <a:ea typeface="+mn-ea"/>
          <a:cs typeface="+mn-cs"/>
        </a:defRPr>
      </a:lvl8pPr>
      <a:lvl9pPr marL="1829897" algn="l" defTabSz="457474" rtl="0" eaLnBrk="1" latinLnBrk="0" hangingPunct="1">
        <a:defRPr kumimoji="1" sz="9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9F4DD95-0254-AF3D-22C2-25E36BE6356F}"/>
              </a:ext>
            </a:extLst>
          </p:cNvPr>
          <p:cNvGrpSpPr/>
          <p:nvPr/>
        </p:nvGrpSpPr>
        <p:grpSpPr>
          <a:xfrm>
            <a:off x="1487205" y="375783"/>
            <a:ext cx="3126339" cy="3061609"/>
            <a:chOff x="315080" y="1378232"/>
            <a:chExt cx="3171061" cy="3105404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78ECD245-6A6F-E9F6-C812-B201B0B886BA}"/>
                </a:ext>
              </a:extLst>
            </p:cNvPr>
            <p:cNvGrpSpPr/>
            <p:nvPr/>
          </p:nvGrpSpPr>
          <p:grpSpPr>
            <a:xfrm>
              <a:off x="401123" y="2006866"/>
              <a:ext cx="2999817" cy="2476770"/>
              <a:chOff x="760331" y="942681"/>
              <a:chExt cx="5680238" cy="4689833"/>
            </a:xfrm>
          </p:grpSpPr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F6E5675E-D545-5990-4B36-054E2A817BE6}"/>
                  </a:ext>
                </a:extLst>
              </p:cNvPr>
              <p:cNvSpPr/>
              <p:nvPr/>
            </p:nvSpPr>
            <p:spPr>
              <a:xfrm>
                <a:off x="760331" y="4736969"/>
                <a:ext cx="5680238" cy="89554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643"/>
              </a:p>
            </p:txBody>
          </p:sp>
          <p:sp>
            <p:nvSpPr>
              <p:cNvPr id="8" name="矢印: 下 7">
                <a:extLst>
                  <a:ext uri="{FF2B5EF4-FFF2-40B4-BE49-F238E27FC236}">
                    <a16:creationId xmlns:a16="http://schemas.microsoft.com/office/drawing/2014/main" id="{18D36DC1-598E-0F98-87DC-292D1D8625A1}"/>
                  </a:ext>
                </a:extLst>
              </p:cNvPr>
              <p:cNvSpPr/>
              <p:nvPr/>
            </p:nvSpPr>
            <p:spPr>
              <a:xfrm>
                <a:off x="1695441" y="942681"/>
                <a:ext cx="3808429" cy="4242061"/>
              </a:xfrm>
              <a:prstGeom prst="downArrow">
                <a:avLst>
                  <a:gd name="adj1" fmla="val 41089"/>
                  <a:gd name="adj2" fmla="val 46535"/>
                </a:avLst>
              </a:prstGeom>
              <a:ln w="146050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643"/>
              </a:p>
            </p:txBody>
          </p:sp>
        </p:grp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A15B174-DE2B-F4E1-2CFA-039AF9CEC7E7}"/>
                </a:ext>
              </a:extLst>
            </p:cNvPr>
            <p:cNvSpPr txBox="1"/>
            <p:nvPr/>
          </p:nvSpPr>
          <p:spPr>
            <a:xfrm>
              <a:off x="315080" y="1378232"/>
              <a:ext cx="3171061" cy="628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435" dirty="0" err="1">
                  <a:ln w="19050">
                    <a:solidFill>
                      <a:schemeClr val="bg1"/>
                    </a:solidFill>
                  </a:ln>
                  <a:solidFill>
                    <a:srgbClr val="92D050"/>
                  </a:solidFill>
                  <a:latin typeface="UD デジタル 教科書体 NP-B" panose="02020700000000000000" pitchFamily="18" charset="-128"/>
                  <a:ea typeface="UD デジタル 教科書体 NP-B" panose="02020700000000000000" pitchFamily="18" charset="-128"/>
                </a:rPr>
                <a:t>PDFRenamer</a:t>
              </a:r>
              <a:endParaRPr kumimoji="1" lang="ja-JP" altLang="en-US" sz="3435" dirty="0">
                <a:ln w="19050">
                  <a:solidFill>
                    <a:schemeClr val="bg1"/>
                  </a:solidFill>
                </a:ln>
                <a:solidFill>
                  <a:srgbClr val="92D05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041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</Words>
  <Application>Microsoft Office PowerPoint</Application>
  <PresentationFormat>ユーザー設定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UD デジタル 教科書体 NP-B</vt:lpstr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　悠真</dc:creator>
  <cp:lastModifiedBy>池田　悠真</cp:lastModifiedBy>
  <cp:revision>4</cp:revision>
  <dcterms:created xsi:type="dcterms:W3CDTF">2024-01-27T16:13:19Z</dcterms:created>
  <dcterms:modified xsi:type="dcterms:W3CDTF">2024-01-27T16:40:20Z</dcterms:modified>
</cp:coreProperties>
</file>