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734" y="102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56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1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17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4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17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01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91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6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80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6D507-3F1C-4DB2-9687-6B156329FA1B}" type="datetimeFigureOut">
              <a:rPr kumimoji="1" lang="ja-JP" altLang="en-US" smtClean="0"/>
              <a:t>2024/1/28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AA7DB-6B93-4839-A8D9-B20CA1CF32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94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8ECD245-6A6F-E9F6-C812-B201B0B886BA}"/>
              </a:ext>
            </a:extLst>
          </p:cNvPr>
          <p:cNvGrpSpPr/>
          <p:nvPr/>
        </p:nvGrpSpPr>
        <p:grpSpPr>
          <a:xfrm>
            <a:off x="759537" y="1640264"/>
            <a:ext cx="5680238" cy="4689833"/>
            <a:chOff x="760331" y="942681"/>
            <a:chExt cx="5680238" cy="4689833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F6E5675E-D545-5990-4B36-054E2A817BE6}"/>
                </a:ext>
              </a:extLst>
            </p:cNvPr>
            <p:cNvSpPr/>
            <p:nvPr/>
          </p:nvSpPr>
          <p:spPr>
            <a:xfrm>
              <a:off x="760331" y="4736969"/>
              <a:ext cx="5680238" cy="89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矢印: 下 7">
              <a:extLst>
                <a:ext uri="{FF2B5EF4-FFF2-40B4-BE49-F238E27FC236}">
                  <a16:creationId xmlns:a16="http://schemas.microsoft.com/office/drawing/2014/main" id="{18D36DC1-598E-0F98-87DC-292D1D8625A1}"/>
                </a:ext>
              </a:extLst>
            </p:cNvPr>
            <p:cNvSpPr/>
            <p:nvPr/>
          </p:nvSpPr>
          <p:spPr>
            <a:xfrm>
              <a:off x="1695441" y="942681"/>
              <a:ext cx="3808429" cy="4242061"/>
            </a:xfrm>
            <a:prstGeom prst="downArrow">
              <a:avLst>
                <a:gd name="adj1" fmla="val 41089"/>
                <a:gd name="adj2" fmla="val 46535"/>
              </a:avLst>
            </a:prstGeom>
            <a:ln w="146050"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15B174-DE2B-F4E1-2CFA-039AF9CEC7E7}"/>
              </a:ext>
            </a:extLst>
          </p:cNvPr>
          <p:cNvSpPr txBox="1"/>
          <p:nvPr/>
        </p:nvSpPr>
        <p:spPr>
          <a:xfrm>
            <a:off x="759537" y="458243"/>
            <a:ext cx="58400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err="1">
                <a:ln w="19050">
                  <a:solidFill>
                    <a:schemeClr val="bg1"/>
                  </a:solidFill>
                </a:ln>
                <a:solidFill>
                  <a:srgbClr val="92D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PDFRenamer</a:t>
            </a:r>
            <a:endParaRPr kumimoji="1" lang="ja-JP" altLang="en-US" sz="6600" dirty="0">
              <a:ln w="19050">
                <a:solidFill>
                  <a:schemeClr val="bg1"/>
                </a:solidFill>
              </a:ln>
              <a:solidFill>
                <a:srgbClr val="92D05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041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</Words>
  <Application>Microsoft Office PowerPoint</Application>
  <PresentationFormat>ユーザー設定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NP-B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池田　悠真</dc:creator>
  <cp:lastModifiedBy>池田　悠真</cp:lastModifiedBy>
  <cp:revision>1</cp:revision>
  <dcterms:created xsi:type="dcterms:W3CDTF">2024-01-27T16:13:19Z</dcterms:created>
  <dcterms:modified xsi:type="dcterms:W3CDTF">2024-01-27T16:16:47Z</dcterms:modified>
</cp:coreProperties>
</file>