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2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63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52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56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2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41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7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09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14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0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9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5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F650-06C8-492B-9B53-C9BD18D002F9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F5EF-70B9-443A-8AB9-47594100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1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utoscout" TargetMode="External"/><Relationship Id="rId2" Type="http://schemas.openxmlformats.org/officeDocument/2006/relationships/hyperlink" Target="https://www.coch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casi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0CE8-F145-4371-B21E-76537BB03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 MOCKUPS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FF8C1-2CC6-4F50-AF4A-C0F38C26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Iker Abadía</a:t>
            </a:r>
          </a:p>
        </p:txBody>
      </p:sp>
    </p:spTree>
    <p:extLst>
      <p:ext uri="{BB962C8B-B14F-4D97-AF65-F5344CB8AC3E}">
        <p14:creationId xmlns:p14="http://schemas.microsoft.com/office/powerpoint/2010/main" val="389617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7EC5-CE37-457A-8386-29909B5A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5FB53-EAB3-4369-9351-6BC933FB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Coches.net</a:t>
            </a:r>
            <a:endParaRPr lang="es-ES" dirty="0"/>
          </a:p>
          <a:p>
            <a:r>
              <a:rPr lang="es-ES" dirty="0" err="1">
                <a:hlinkClick r:id="rId3" action="ppaction://hlinkfile"/>
              </a:rPr>
              <a:t>Autoscout</a:t>
            </a:r>
            <a:endParaRPr lang="es-ES" dirty="0"/>
          </a:p>
          <a:p>
            <a:r>
              <a:rPr lang="es-ES" dirty="0" err="1">
                <a:hlinkClick r:id="rId4"/>
              </a:rPr>
              <a:t>Autocasión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37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Mockup página de inicio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C6F3D7C-C3B2-4085-9D46-B0AE8B5926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200" y="2034958"/>
            <a:ext cx="3544309" cy="47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Mockup página de primer nivel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6E091-DB28-43BC-B97A-B59C4A5AB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1979" y="2041864"/>
            <a:ext cx="3750544" cy="46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Mockup página de segundo nivel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4AAFAF-651F-4CAD-9273-0ECAF387B9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1109" y="2032985"/>
            <a:ext cx="4132284" cy="47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Mockup regístrese / página de registro en forma</a:t>
            </a:r>
            <a:b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A9EB23-4D7C-4BE7-85B9-6E5689060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0368" y="2015231"/>
            <a:ext cx="4052385" cy="47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Mockup página de contacto</a:t>
            </a:r>
            <a:b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6198EE-FF49-4D73-BB38-3B519DCD9D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8023" y="1997475"/>
            <a:ext cx="3901465" cy="4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D3B-82A1-490B-9C72-5301F5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Mockup Cookies y política de privacidad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CB1D25-3615-44D9-98B4-8C84A82410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9145" y="2050742"/>
            <a:ext cx="3919220" cy="4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7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133</TotalTime>
  <Words>45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Trebuchet MS</vt:lpstr>
      <vt:lpstr>Berlín</vt:lpstr>
      <vt:lpstr>EJERCICIO MOCKUPS</vt:lpstr>
      <vt:lpstr>PAGINAS WEB</vt:lpstr>
      <vt:lpstr>Mockup página de inicio</vt:lpstr>
      <vt:lpstr>Mockup página de primer nivel</vt:lpstr>
      <vt:lpstr>Mockup página de segundo nivel</vt:lpstr>
      <vt:lpstr>Mockup regístrese / página de registro en forma </vt:lpstr>
      <vt:lpstr>Mockup página de contacto </vt:lpstr>
      <vt:lpstr>Mockup Cookies y política de privacidad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MOCKUPS</dc:title>
  <dc:creator>iker abadia conejos</dc:creator>
  <cp:lastModifiedBy>iker abadia conejos</cp:lastModifiedBy>
  <cp:revision>1</cp:revision>
  <dcterms:created xsi:type="dcterms:W3CDTF">2021-09-24T11:31:53Z</dcterms:created>
  <dcterms:modified xsi:type="dcterms:W3CDTF">2021-09-24T13:45:26Z</dcterms:modified>
</cp:coreProperties>
</file>