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5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9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Parte de una red con un fondo blanco">
            <a:extLst>
              <a:ext uri="{FF2B5EF4-FFF2-40B4-BE49-F238E27FC236}">
                <a16:creationId xmlns:a16="http://schemas.microsoft.com/office/drawing/2014/main" id="{83BBD61D-E89A-FC25-2C1A-31D28FD9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420CBA-5989-367E-6CF3-C62882947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1ª PRÁCTICA 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A4451-C8EE-8DC2-F5E1-0C7A5C68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Creada por: Iker López, Javier Olmedo y Mario Vicente.</a:t>
            </a:r>
          </a:p>
        </p:txBody>
      </p:sp>
    </p:spTree>
    <p:extLst>
      <p:ext uri="{BB962C8B-B14F-4D97-AF65-F5344CB8AC3E}">
        <p14:creationId xmlns:p14="http://schemas.microsoft.com/office/powerpoint/2010/main" val="122910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62E2-8E47-C49B-5210-A9FA0B10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métodos </a:t>
            </a:r>
            <a:r>
              <a:rPr lang="en-US" dirty="0"/>
              <a:t>matchmake</a:t>
            </a:r>
            <a:r>
              <a:rPr lang="es-ES" dirty="0"/>
              <a:t> y </a:t>
            </a:r>
            <a:r>
              <a:rPr lang="en-US" dirty="0"/>
              <a:t>random</a:t>
            </a:r>
            <a:r>
              <a:rPr lang="es-ES" dirty="0"/>
              <a:t> </a:t>
            </a:r>
            <a:r>
              <a:rPr lang="en-US" dirty="0"/>
              <a:t>matchmake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574E-8167-6877-DF2C-10528D1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las siguientes imágenes se muestran el funcionamiento de ambos métodos implementados en la clase </a:t>
            </a:r>
            <a:r>
              <a:rPr lang="es-ES" dirty="0" err="1"/>
              <a:t>adminView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9BB4F-BDE7-8665-F50C-1400BAE6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629" y="3024131"/>
            <a:ext cx="6186653" cy="85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45623-E96E-615F-B5FF-69C12D13F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7" y="3024131"/>
            <a:ext cx="4946128" cy="850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A65DB-55CE-EE20-49EF-D2BF7F59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77" y="4234349"/>
            <a:ext cx="3807854" cy="699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F18F3D-1831-B3E9-2799-3EB6CDE37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983" y="4238328"/>
            <a:ext cx="3848637" cy="695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D52CDA-9DEF-AF47-6A9E-55F7FCB30A35}"/>
              </a:ext>
            </a:extLst>
          </p:cNvPr>
          <p:cNvSpPr txBox="1"/>
          <p:nvPr/>
        </p:nvSpPr>
        <p:spPr>
          <a:xfrm>
            <a:off x="838200" y="5476400"/>
            <a:ext cx="452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método </a:t>
            </a:r>
            <a:r>
              <a:rPr lang="en-US" dirty="0" err="1"/>
              <a:t>showMatchmake</a:t>
            </a:r>
            <a:r>
              <a:rPr lang="en-US" dirty="0"/>
              <a:t>, </a:t>
            </a:r>
            <a:r>
              <a:rPr lang="es-ES" dirty="0"/>
              <a:t>implementado en la clase </a:t>
            </a:r>
            <a:r>
              <a:rPr lang="en-US" dirty="0" err="1"/>
              <a:t>adminView</a:t>
            </a:r>
            <a:r>
              <a:rPr lang="es-ES" dirty="0"/>
              <a:t>, muestra la lista de emparejamientos creados hasta el momento.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1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0010-B65C-09CC-CD72-11BA3500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Método borrar emparejamientos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70A-086C-8C4B-BDE7-403651C9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</a:t>
            </a:r>
            <a:r>
              <a:rPr lang="es-ES" dirty="0" err="1"/>
              <a:t>clearMatchmake</a:t>
            </a:r>
            <a:r>
              <a:rPr lang="es-ES" dirty="0"/>
              <a:t> implementado en la clase </a:t>
            </a:r>
            <a:r>
              <a:rPr lang="es-ES" dirty="0" err="1"/>
              <a:t>adminView</a:t>
            </a:r>
            <a:r>
              <a:rPr lang="es-ES" dirty="0"/>
              <a:t>, se eliminan todos los emparejamientos creados hasta ese momento haciendo uso del método </a:t>
            </a:r>
            <a:r>
              <a:rPr lang="en-US" dirty="0"/>
              <a:t>clear </a:t>
            </a:r>
            <a:r>
              <a:rPr lang="es-ES" dirty="0"/>
              <a:t>de la clase </a:t>
            </a:r>
            <a:r>
              <a:rPr lang="en-US" dirty="0"/>
              <a:t>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21440-DE07-BCB5-B070-FEC41792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02" y="3309920"/>
            <a:ext cx="3648584" cy="204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2A984-19AA-2A67-E2B3-AABA11EA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18" y="3309131"/>
            <a:ext cx="4448796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246E9-6DC1-D811-CA5E-5A8C853B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17" y="4278484"/>
            <a:ext cx="2712947" cy="457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7C4C3-6DEC-1A0A-63BE-A49CAF7892B1}"/>
              </a:ext>
            </a:extLst>
          </p:cNvPr>
          <p:cNvSpPr txBox="1"/>
          <p:nvPr/>
        </p:nvSpPr>
        <p:spPr>
          <a:xfrm>
            <a:off x="1353671" y="3795703"/>
            <a:ext cx="251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Implementación </a:t>
            </a:r>
            <a:r>
              <a:rPr lang="en-US" dirty="0" err="1"/>
              <a:t>clearMatchmake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75227-ADCE-200E-161C-BA0BDCFF3661}"/>
              </a:ext>
            </a:extLst>
          </p:cNvPr>
          <p:cNvSpPr txBox="1"/>
          <p:nvPr/>
        </p:nvSpPr>
        <p:spPr>
          <a:xfrm>
            <a:off x="5656729" y="5163671"/>
            <a:ext cx="271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Lista de emparejamientos tras su uso en la clase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01852B-3D77-4E86-8FFD-A8938892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206E6-5AC3-87A3-B508-B1EABD6F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65799"/>
            <a:ext cx="5770080" cy="1650681"/>
          </a:xfrm>
        </p:spPr>
        <p:txBody>
          <a:bodyPr>
            <a:normAutofit/>
          </a:bodyPr>
          <a:lstStyle/>
          <a:p>
            <a:r>
              <a:rPr lang="es-ES"/>
              <a:t>ORGANIZACIÓN CÓDIGO: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D15AAA-16C5-62F0-9737-E35E67FB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5" y="471486"/>
            <a:ext cx="3735277" cy="61234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76F774-B0A0-EB8F-FCEE-0A3AA566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24" y="5361602"/>
            <a:ext cx="5085749" cy="123329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EA182-35E9-7A09-38DC-887E289D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2"/>
          </a:xfrm>
        </p:spPr>
        <p:txBody>
          <a:bodyPr>
            <a:normAutofit/>
          </a:bodyPr>
          <a:lstStyle/>
          <a:p>
            <a:r>
              <a:rPr lang="es-ES" dirty="0"/>
              <a:t>Primero de todo, hemos creado dos clases. Una llamada </a:t>
            </a:r>
            <a:r>
              <a:rPr lang="es-ES" dirty="0" err="1"/>
              <a:t>AdminView</a:t>
            </a:r>
            <a:r>
              <a:rPr lang="es-ES" dirty="0"/>
              <a:t> que va a contener las distintas opciones que se pueden ejecutar en el torneo de tenis y a los jugadores (recogidos en un array de </a:t>
            </a:r>
            <a:r>
              <a:rPr lang="es-ES" dirty="0" err="1"/>
              <a:t>players</a:t>
            </a:r>
            <a:r>
              <a:rPr lang="es-ES" dirty="0"/>
              <a:t>), para ello es necesaria una clase Player que permita crear a los distintos participantes, con su nombre y puntuación.</a:t>
            </a:r>
          </a:p>
        </p:txBody>
      </p:sp>
    </p:spTree>
    <p:extLst>
      <p:ext uri="{BB962C8B-B14F-4D97-AF65-F5344CB8AC3E}">
        <p14:creationId xmlns:p14="http://schemas.microsoft.com/office/powerpoint/2010/main" val="163955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01852B-3D77-4E86-8FFD-A8938892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EBEFA-7578-BDA5-CBBF-301F1795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65799"/>
            <a:ext cx="5770080" cy="1650681"/>
          </a:xfrm>
        </p:spPr>
        <p:txBody>
          <a:bodyPr>
            <a:normAutofit/>
          </a:bodyPr>
          <a:lstStyle/>
          <a:p>
            <a:r>
              <a:rPr lang="es-ES" dirty="0"/>
              <a:t>PRIMEROS MÉTODOS: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E663D8-AFAC-602B-EEE0-99E5D9C2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" y="1069823"/>
            <a:ext cx="4554423" cy="26415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EEB3FE-910D-FE8A-1B20-FAE0E1E0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5" y="4290958"/>
            <a:ext cx="4554424" cy="15712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D70EE-297D-6FF8-B6D4-E6465DFB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2"/>
          </a:xfrm>
        </p:spPr>
        <p:txBody>
          <a:bodyPr>
            <a:normAutofit/>
          </a:bodyPr>
          <a:lstStyle/>
          <a:p>
            <a:r>
              <a:rPr lang="es-ES" dirty="0"/>
              <a:t>A continuación, creamos los primeros métodos para borrar, dar de alta o mostrar a los actuales y futuros jugadores del torneo, usando el array de </a:t>
            </a:r>
            <a:r>
              <a:rPr lang="es-ES" dirty="0" err="1"/>
              <a:t>players</a:t>
            </a:r>
            <a:r>
              <a:rPr lang="es-ES" dirty="0"/>
              <a:t> y un contador para saber cuántos jugadores había en cada momento.</a:t>
            </a:r>
          </a:p>
        </p:txBody>
      </p:sp>
    </p:spTree>
    <p:extLst>
      <p:ext uri="{BB962C8B-B14F-4D97-AF65-F5344CB8AC3E}">
        <p14:creationId xmlns:p14="http://schemas.microsoft.com/office/powerpoint/2010/main" val="38128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3FD-896F-6019-B5D7-8CAF7314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del método borrar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839-E4FC-5332-3C2A-D7F81DD9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verifica el funcionamiento del método borrar implementado en la clase </a:t>
            </a:r>
            <a:r>
              <a:rPr lang="en-US" dirty="0" err="1"/>
              <a:t>adminView</a:t>
            </a:r>
            <a:r>
              <a:rPr lang="es-ES" dirty="0"/>
              <a:t> mediante llamadas en la clase App.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E00C8-A8F0-54C7-5F4A-7699FCB3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2" y="3137372"/>
            <a:ext cx="4649760" cy="2247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E6839-03DE-717B-B30E-2CD1F4333A47}"/>
              </a:ext>
            </a:extLst>
          </p:cNvPr>
          <p:cNvSpPr txBox="1"/>
          <p:nvPr/>
        </p:nvSpPr>
        <p:spPr>
          <a:xfrm>
            <a:off x="1766047" y="5595847"/>
            <a:ext cx="33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Código método borrar (</a:t>
            </a:r>
            <a:r>
              <a:rPr lang="en-US" dirty="0"/>
              <a:t>remove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36F99-0E45-91FE-A02A-09EEB26B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357" y="3137372"/>
            <a:ext cx="3153215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36A7-1E3E-160E-C953-1D73DE27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57" y="4213017"/>
            <a:ext cx="1314633" cy="1171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48587D-22B2-20DC-7559-CFB39CDCE25D}"/>
              </a:ext>
            </a:extLst>
          </p:cNvPr>
          <p:cNvSpPr txBox="1"/>
          <p:nvPr/>
        </p:nvSpPr>
        <p:spPr>
          <a:xfrm>
            <a:off x="6733675" y="5595847"/>
            <a:ext cx="3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de funcionamiento del código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C4B8C-4042-FAF7-EB31-7B2A78B02B51}"/>
              </a:ext>
            </a:extLst>
          </p:cNvPr>
          <p:cNvSpPr txBox="1"/>
          <p:nvPr/>
        </p:nvSpPr>
        <p:spPr>
          <a:xfrm>
            <a:off x="8866683" y="4278324"/>
            <a:ext cx="308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método show muestra la lista de jugadores en ese momento con sus correspondientes puntuaciones.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639B-EFB7-8B39-7CC4-4D9D1A31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del método crear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165F-85F4-0E3F-3DCC-15D087B2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clase App se crean cinco jugadores mediante la llamada al método </a:t>
            </a:r>
            <a:r>
              <a:rPr lang="en-US" dirty="0"/>
              <a:t>create</a:t>
            </a:r>
            <a:r>
              <a:rPr lang="es-ES" dirty="0"/>
              <a:t> que recibiendo como parámetros un jugador, lo añade a la lista existente siempre y cuando no estuviera previamente en ella.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1C92B-1CDF-3AC6-E5C5-E3E76120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1" y="3270740"/>
            <a:ext cx="4286848" cy="290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A83AA-C9C9-FA6F-22C6-01B6A37E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86" y="3270740"/>
            <a:ext cx="2812562" cy="1623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5DAEC-08C4-61D3-5107-08ACD53B0128}"/>
              </a:ext>
            </a:extLst>
          </p:cNvPr>
          <p:cNvSpPr txBox="1"/>
          <p:nvPr/>
        </p:nvSpPr>
        <p:spPr>
          <a:xfrm>
            <a:off x="6562286" y="5342965"/>
            <a:ext cx="281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de funcionamiento del método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9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368E-C1FA-9D96-8D71-4E3F35A3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1366-D503-51F3-0E36-5B991DFF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jugadores se crean por defecto con la puntuación cero. Para actualizarla hemos creado el método score, que cambia dicha puntuación siempre y cuando sea mayor o igual que la mínima permitida.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033D1-6911-166C-E6E0-4594C48D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84" y="3794221"/>
            <a:ext cx="4667901" cy="129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9EC77-EA7D-8E13-A339-1D1F8523FF27}"/>
              </a:ext>
            </a:extLst>
          </p:cNvPr>
          <p:cNvSpPr txBox="1"/>
          <p:nvPr/>
        </p:nvSpPr>
        <p:spPr>
          <a:xfrm>
            <a:off x="2375647" y="5215680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Método Score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54A8E-EF3B-1CD7-9E2D-37775F3A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17" y="3794221"/>
            <a:ext cx="3411965" cy="1295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744E9-6B61-0D9C-71B6-8A0F47C8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815" y="3775168"/>
            <a:ext cx="1934118" cy="129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48E95-1BB7-52E1-786A-470890189DB6}"/>
              </a:ext>
            </a:extLst>
          </p:cNvPr>
          <p:cNvSpPr txBox="1"/>
          <p:nvPr/>
        </p:nvSpPr>
        <p:spPr>
          <a:xfrm>
            <a:off x="8014447" y="5215680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método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6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4D05-B62B-FF5E-4DD6-C711524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</a:t>
            </a:r>
            <a:r>
              <a:rPr lang="en-US" dirty="0"/>
              <a:t>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26F4-A208-D49C-5B9E-9814E1C0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ordenar los jugadores en función de su puntuación implementamos el algoritmo de la burbuja en el método Rank.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59D84-6B88-A3EC-A25F-5E74344A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3462744"/>
            <a:ext cx="5794143" cy="2462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43808-92E8-3B3F-5D1E-B4CF69CD31D6}"/>
              </a:ext>
            </a:extLst>
          </p:cNvPr>
          <p:cNvSpPr txBox="1"/>
          <p:nvPr/>
        </p:nvSpPr>
        <p:spPr>
          <a:xfrm>
            <a:off x="2545976" y="6176270"/>
            <a:ext cx="322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Código método Rank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BAD01-BD2D-603B-E61B-6FDB8294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42" y="3462744"/>
            <a:ext cx="3715268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ACAD2E-4299-85FA-E84C-67AFB3656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42" y="4549233"/>
            <a:ext cx="2204740" cy="1376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43227F-1767-A6B7-6A69-ED78B9A3533B}"/>
              </a:ext>
            </a:extLst>
          </p:cNvPr>
          <p:cNvSpPr txBox="1"/>
          <p:nvPr/>
        </p:nvSpPr>
        <p:spPr>
          <a:xfrm>
            <a:off x="7223312" y="6166606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método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D28AD-88D6-89D2-D4AE-72ADBDC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EMPAREJAMIENTO: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4BD16-AD3D-879F-3221-E489AE54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creados los jugadores, podemos iniciar el torneo. Bien creando un emparejamiento entre dos jugadores por su nombre o directamente dejando que se creen aleatoriamente. Para ello tenemos dos métodos: </a:t>
            </a:r>
            <a:r>
              <a:rPr lang="en-US" dirty="0"/>
              <a:t>matchmake</a:t>
            </a:r>
            <a:r>
              <a:rPr lang="es-ES" dirty="0"/>
              <a:t> y </a:t>
            </a:r>
            <a:r>
              <a:rPr lang="es-ES" dirty="0" err="1"/>
              <a:t>randomMatchmake</a:t>
            </a:r>
            <a:r>
              <a:rPr lang="es-ES" dirty="0"/>
              <a:t>. Ambos usando una lista para guardar estos emparejamientos.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0F73E-1A07-7F6D-EAAC-DC06EC1E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3573278"/>
            <a:ext cx="5350709" cy="22404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5C7A75-A96A-C399-0C1E-BCAEE1B4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29" y="3573278"/>
            <a:ext cx="4657166" cy="22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FEC3-36D7-884F-59B4-95BAE275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auxiliares: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AA9E7-9180-F05A-D2E6-80069959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1469"/>
            <a:ext cx="10665759" cy="4114801"/>
          </a:xfrm>
        </p:spPr>
        <p:txBody>
          <a:bodyPr/>
          <a:lstStyle/>
          <a:p>
            <a:r>
              <a:rPr lang="es-ES" dirty="0"/>
              <a:t>Para poder crear los métodos </a:t>
            </a:r>
            <a:r>
              <a:rPr lang="es-ES" dirty="0" err="1"/>
              <a:t>matchmake</a:t>
            </a:r>
            <a:r>
              <a:rPr lang="es-ES" dirty="0"/>
              <a:t> y </a:t>
            </a:r>
            <a:r>
              <a:rPr lang="es-ES" dirty="0" err="1"/>
              <a:t>randomMatchmake</a:t>
            </a:r>
            <a:r>
              <a:rPr lang="es-ES" dirty="0"/>
              <a:t> hemos necesitado 3 métodos privados que complementasen la creación de estos. Comprobando si existe un jugador concreto </a:t>
            </a:r>
            <a:r>
              <a:rPr lang="es-ES" dirty="0" err="1"/>
              <a:t>exist</a:t>
            </a:r>
            <a:r>
              <a:rPr lang="es-ES" dirty="0"/>
              <a:t>(), también comprobar si ya está emparejado un jugador </a:t>
            </a:r>
            <a:r>
              <a:rPr lang="es-ES" dirty="0" err="1"/>
              <a:t>paired</a:t>
            </a:r>
            <a:r>
              <a:rPr lang="es-ES" dirty="0"/>
              <a:t>() y por último para generar un índice aleatorio para el último método.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236DA-49A2-154B-F4C8-63046035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3" y="3657598"/>
            <a:ext cx="4237496" cy="27721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E70085-C61B-2534-187C-B6C614D8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11" y="3656092"/>
            <a:ext cx="6139759" cy="27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12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479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Felix Titling</vt:lpstr>
      <vt:lpstr>Goudy Old Style</vt:lpstr>
      <vt:lpstr>ArchwayVTI</vt:lpstr>
      <vt:lpstr>1ª PRÁCTICA POO</vt:lpstr>
      <vt:lpstr>ORGANIZACIÓN CÓDIGO:</vt:lpstr>
      <vt:lpstr>PRIMEROS MÉTODOS:</vt:lpstr>
      <vt:lpstr>Prueba del método borrar</vt:lpstr>
      <vt:lpstr>Prueba del método crear</vt:lpstr>
      <vt:lpstr>Método score</vt:lpstr>
      <vt:lpstr>método rank</vt:lpstr>
      <vt:lpstr>MÉTODOS DE EMPAREJAMIENTO:</vt:lpstr>
      <vt:lpstr>Métodos auxiliares:</vt:lpstr>
      <vt:lpstr>Pruebas métodos matchmake y random matchmake</vt:lpstr>
      <vt:lpstr>Método borrar emparejamientos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VICENTE NAVARRE</dc:creator>
  <cp:lastModifiedBy>Javier Olmedo Guerra</cp:lastModifiedBy>
  <cp:revision>17</cp:revision>
  <dcterms:created xsi:type="dcterms:W3CDTF">2024-10-05T17:53:52Z</dcterms:created>
  <dcterms:modified xsi:type="dcterms:W3CDTF">2024-10-06T19:14:59Z</dcterms:modified>
</cp:coreProperties>
</file>