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65" r:id="rId5"/>
    <p:sldId id="266" r:id="rId6"/>
    <p:sldId id="269" r:id="rId7"/>
    <p:sldId id="268" r:id="rId8"/>
    <p:sldId id="270" r:id="rId9"/>
    <p:sldId id="267" r:id="rId10"/>
    <p:sldId id="264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Nunito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480" y="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1461168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6480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6ed93cee7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6ed93cee7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4165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6ed93cee7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6ed93cee7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s-ES" dirty="0" err="1" smtClean="0"/>
              <a:t>zein</a:t>
            </a:r>
            <a:r>
              <a:rPr lang="es-ES" dirty="0" smtClean="0"/>
              <a:t> problema </a:t>
            </a:r>
            <a:r>
              <a:rPr lang="es-ES" dirty="0" err="1" smtClean="0"/>
              <a:t>ari</a:t>
            </a:r>
            <a:r>
              <a:rPr lang="es-ES" dirty="0" smtClean="0"/>
              <a:t> zara </a:t>
            </a:r>
            <a:r>
              <a:rPr lang="es-ES" dirty="0" err="1" smtClean="0"/>
              <a:t>lantzen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837270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 smtClean="0"/>
              <a:t>lanaren</a:t>
            </a:r>
            <a:r>
              <a:rPr lang="es-ES" dirty="0" smtClean="0"/>
              <a:t> </a:t>
            </a:r>
            <a:r>
              <a:rPr lang="es-ES" dirty="0" err="1" smtClean="0"/>
              <a:t>oinarria</a:t>
            </a:r>
            <a:r>
              <a:rPr lang="es-ES" dirty="0" smtClean="0"/>
              <a:t>, </a:t>
            </a:r>
            <a:r>
              <a:rPr lang="es-ES" dirty="0" err="1" smtClean="0"/>
              <a:t>hau</a:t>
            </a:r>
            <a:r>
              <a:rPr lang="es-ES" dirty="0" smtClean="0"/>
              <a:t> da, </a:t>
            </a:r>
            <a:r>
              <a:rPr lang="es-ES" dirty="0" err="1" smtClean="0"/>
              <a:t>eskolako</a:t>
            </a:r>
            <a:r>
              <a:rPr lang="es-ES" dirty="0" smtClean="0"/>
              <a:t> </a:t>
            </a:r>
            <a:r>
              <a:rPr lang="es-ES" dirty="0" err="1" smtClean="0"/>
              <a:t>materiala</a:t>
            </a:r>
            <a:r>
              <a:rPr lang="es-ES" dirty="0" smtClean="0"/>
              <a:t>, </a:t>
            </a:r>
            <a:r>
              <a:rPr lang="es-ES" dirty="0" err="1" smtClean="0"/>
              <a:t>bestelako</a:t>
            </a:r>
            <a:r>
              <a:rPr lang="es-ES" dirty="0" smtClean="0"/>
              <a:t> </a:t>
            </a:r>
            <a:r>
              <a:rPr lang="es-ES" dirty="0" err="1" smtClean="0"/>
              <a:t>artikuluak</a:t>
            </a:r>
            <a:r>
              <a:rPr lang="es-ES" dirty="0" smtClean="0"/>
              <a:t>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37623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 smtClean="0"/>
              <a:t>erabilitiako</a:t>
            </a:r>
            <a:r>
              <a:rPr lang="es-ES" dirty="0" smtClean="0"/>
              <a:t> sistema, eta </a:t>
            </a:r>
            <a:r>
              <a:rPr lang="es-ES" dirty="0" err="1" smtClean="0"/>
              <a:t>egindako</a:t>
            </a:r>
            <a:r>
              <a:rPr lang="es-ES" dirty="0" smtClean="0"/>
              <a:t> </a:t>
            </a:r>
            <a:r>
              <a:rPr lang="es-ES" dirty="0" err="1" smtClean="0"/>
              <a:t>hobekuntzak</a:t>
            </a:r>
            <a:r>
              <a:rPr lang="es-ES" dirty="0" smtClean="0"/>
              <a:t>, </a:t>
            </a:r>
            <a:r>
              <a:rPr lang="es-ES" dirty="0" err="1" smtClean="0"/>
              <a:t>baleude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33336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06ed93cee7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06ed93cee7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8830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SX2 Proiektua</a:t>
            </a:r>
            <a:endParaRPr dirty="0"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Iker Ossa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GALDERARIK?</a:t>
            </a:r>
            <a:endParaRPr/>
          </a:p>
        </p:txBody>
      </p:sp>
      <p:pic>
        <p:nvPicPr>
          <p:cNvPr id="193" name="Google Shape;19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2803" y="2856050"/>
            <a:ext cx="1619197" cy="1619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9503" y="2856047"/>
            <a:ext cx="1619197" cy="1619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063" y="1127788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5778" y="473850"/>
            <a:ext cx="1619197" cy="16191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Aurkibidea</a:t>
            </a:r>
            <a:endParaRPr dirty="0"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es-ES" dirty="0" err="1" smtClean="0"/>
              <a:t>Sarrera</a:t>
            </a:r>
            <a:endParaRPr lang="es-ES" dirty="0" smtClean="0"/>
          </a:p>
          <a:p>
            <a:pPr lvl="0"/>
            <a:r>
              <a:rPr lang="es-ES" dirty="0" err="1"/>
              <a:t>E</a:t>
            </a:r>
            <a:r>
              <a:rPr lang="es-ES" dirty="0" err="1" smtClean="0"/>
              <a:t>rlazionatutako</a:t>
            </a:r>
            <a:r>
              <a:rPr lang="es-ES" dirty="0" smtClean="0"/>
              <a:t> </a:t>
            </a:r>
            <a:r>
              <a:rPr lang="es-ES" dirty="0" err="1" smtClean="0"/>
              <a:t>lanak</a:t>
            </a:r>
            <a:endParaRPr lang="es-ES" dirty="0"/>
          </a:p>
          <a:p>
            <a:pPr lvl="0"/>
            <a:r>
              <a:rPr lang="es-ES" dirty="0"/>
              <a:t>S</a:t>
            </a:r>
            <a:r>
              <a:rPr lang="es-ES" dirty="0" smtClean="0"/>
              <a:t>istema</a:t>
            </a:r>
            <a:endParaRPr lang="es-ES" dirty="0"/>
          </a:p>
          <a:p>
            <a:pPr lvl="0"/>
            <a:r>
              <a:rPr lang="es-ES" dirty="0" err="1" smtClean="0"/>
              <a:t>Datuak</a:t>
            </a:r>
            <a:endParaRPr lang="es-ES" dirty="0"/>
          </a:p>
          <a:p>
            <a:pPr lvl="0"/>
            <a:r>
              <a:rPr lang="es-ES" dirty="0" err="1" smtClean="0"/>
              <a:t>Emaitzak</a:t>
            </a:r>
            <a:endParaRPr lang="es-ES" dirty="0"/>
          </a:p>
          <a:p>
            <a:pPr lvl="0"/>
            <a:r>
              <a:rPr lang="es-ES" dirty="0" err="1" smtClean="0"/>
              <a:t>Analisia</a:t>
            </a:r>
            <a:endParaRPr lang="es-ES" dirty="0"/>
          </a:p>
          <a:p>
            <a:pPr lvl="0"/>
            <a:r>
              <a:rPr lang="es-ES" dirty="0" err="1" smtClean="0"/>
              <a:t>Ondorioak</a:t>
            </a:r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Sarrera</a:t>
            </a:r>
            <a:endParaRPr dirty="0"/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s-ES" dirty="0" smtClean="0"/>
              <a:t>COVID-19-ren </a:t>
            </a:r>
            <a:r>
              <a:rPr lang="es-ES" dirty="0" err="1" smtClean="0"/>
              <a:t>propietateak</a:t>
            </a:r>
            <a:r>
              <a:rPr lang="es-ES" dirty="0" smtClean="0"/>
              <a:t> </a:t>
            </a:r>
            <a:r>
              <a:rPr lang="es-ES" dirty="0" err="1" smtClean="0"/>
              <a:t>atera</a:t>
            </a:r>
            <a:endParaRPr lang="es-ES" dirty="0" smtClean="0"/>
          </a:p>
          <a:p>
            <a:pPr marL="0" indent="0">
              <a:spcAft>
                <a:spcPts val="1200"/>
              </a:spcAft>
              <a:buNone/>
            </a:pPr>
            <a:endParaRPr lang="es-ES" dirty="0" smtClean="0"/>
          </a:p>
          <a:p>
            <a:pPr marL="285750" indent="-285750">
              <a:spcAft>
                <a:spcPts val="1200"/>
              </a:spcAft>
            </a:pPr>
            <a:r>
              <a:rPr lang="en-US" dirty="0" smtClean="0"/>
              <a:t>Spacy </a:t>
            </a:r>
            <a:r>
              <a:rPr lang="en-US" dirty="0" err="1" smtClean="0"/>
              <a:t>analizatzaile</a:t>
            </a:r>
            <a:r>
              <a:rPr lang="en-US" dirty="0" smtClean="0"/>
              <a:t> </a:t>
            </a:r>
            <a:r>
              <a:rPr lang="en-US" dirty="0" err="1" smtClean="0"/>
              <a:t>sintaktikoa</a:t>
            </a:r>
            <a:r>
              <a:rPr lang="en-US" dirty="0" smtClean="0"/>
              <a:t> </a:t>
            </a:r>
            <a:r>
              <a:rPr lang="en-US" dirty="0" err="1" smtClean="0"/>
              <a:t>biomedikuntzara</a:t>
            </a:r>
            <a:r>
              <a:rPr lang="en-US" dirty="0" smtClean="0"/>
              <a:t> </a:t>
            </a:r>
            <a:r>
              <a:rPr lang="en-US" dirty="0" err="1" smtClean="0"/>
              <a:t>egokitu</a:t>
            </a:r>
            <a:endParaRPr lang="eu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077" y="1322900"/>
            <a:ext cx="2291304" cy="229130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Erlazionatutako</a:t>
            </a:r>
            <a:r>
              <a:rPr lang="es-ES" dirty="0" smtClean="0"/>
              <a:t> </a:t>
            </a:r>
            <a:r>
              <a:rPr lang="es-ES" dirty="0" err="1"/>
              <a:t>lanak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lagungarria</a:t>
            </a:r>
            <a:endParaRPr lang="en-US" dirty="0" smtClean="0"/>
          </a:p>
          <a:p>
            <a:pPr marL="146050" indent="0">
              <a:buNone/>
            </a:pPr>
            <a:endParaRPr lang="en-US" dirty="0" smtClean="0"/>
          </a:p>
          <a:p>
            <a:r>
              <a:rPr lang="en-US" dirty="0" smtClean="0"/>
              <a:t>Craft-en </a:t>
            </a:r>
            <a:r>
              <a:rPr lang="en-US" dirty="0" err="1" smtClean="0"/>
              <a:t>artikulu</a:t>
            </a:r>
            <a:r>
              <a:rPr lang="en-US" dirty="0" smtClean="0"/>
              <a:t> </a:t>
            </a:r>
            <a:r>
              <a:rPr lang="en-US" dirty="0" err="1" smtClean="0"/>
              <a:t>akademikoa</a:t>
            </a:r>
            <a:endParaRPr lang="en-US" dirty="0" smtClean="0"/>
          </a:p>
          <a:p>
            <a:pPr marL="146050" indent="0">
              <a:buNone/>
            </a:pPr>
            <a:endParaRPr lang="en-US" dirty="0" smtClean="0"/>
          </a:p>
          <a:p>
            <a:r>
              <a:rPr lang="en-US" dirty="0" err="1" smtClean="0"/>
              <a:t>Ebaluaziorako</a:t>
            </a:r>
            <a:r>
              <a:rPr lang="en-US" dirty="0" smtClean="0"/>
              <a:t> </a:t>
            </a:r>
            <a:r>
              <a:rPr lang="en-US" dirty="0" err="1" smtClean="0"/>
              <a:t>programak</a:t>
            </a:r>
            <a:endParaRPr lang="en-US" dirty="0" smtClean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2395" y="2754800"/>
            <a:ext cx="2762250" cy="16573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0767" y="1931816"/>
            <a:ext cx="4756165" cy="82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657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Sistema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Google </a:t>
            </a:r>
            <a:r>
              <a:rPr lang="en-US" dirty="0" err="1" smtClean="0"/>
              <a:t>colab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Spacy </a:t>
            </a:r>
            <a:r>
              <a:rPr lang="en-US" dirty="0" err="1" smtClean="0"/>
              <a:t>analizatzaile</a:t>
            </a:r>
            <a:r>
              <a:rPr lang="en-US" dirty="0" smtClean="0"/>
              <a:t> </a:t>
            </a:r>
            <a:r>
              <a:rPr lang="en-US" dirty="0" err="1" smtClean="0"/>
              <a:t>sintaktikoa</a:t>
            </a:r>
            <a:endParaRPr lang="en-US" dirty="0" smtClean="0"/>
          </a:p>
          <a:p>
            <a:pPr marL="146050" indent="0">
              <a:buNone/>
            </a:pP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Tagger parser </a:t>
            </a:r>
            <a:r>
              <a:rPr lang="en-US" dirty="0" err="1" smtClean="0"/>
              <a:t>ud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038" y="2546535"/>
            <a:ext cx="2013056" cy="2013056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591935"/>
            <a:ext cx="2286198" cy="1201016"/>
          </a:xfrm>
          <a:prstGeom prst="rect">
            <a:avLst/>
          </a:prstGeom>
        </p:spPr>
      </p:pic>
      <p:pic>
        <p:nvPicPr>
          <p:cNvPr id="1028" name="Picture 4" descr="Google Cola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149" y="2434695"/>
            <a:ext cx="24765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0915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Datuak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ConLL</a:t>
            </a:r>
            <a:r>
              <a:rPr lang="en-US" dirty="0" smtClean="0"/>
              <a:t>-U </a:t>
            </a:r>
            <a:r>
              <a:rPr lang="en-US" dirty="0" err="1" smtClean="0"/>
              <a:t>fitxategiak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507" y="1581182"/>
            <a:ext cx="5345186" cy="222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54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Emaitzak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r="43645"/>
          <a:stretch/>
        </p:blipFill>
        <p:spPr>
          <a:xfrm>
            <a:off x="4730173" y="1994868"/>
            <a:ext cx="3363961" cy="212100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r="69004" b="13380"/>
          <a:stretch/>
        </p:blipFill>
        <p:spPr>
          <a:xfrm>
            <a:off x="1147446" y="2206082"/>
            <a:ext cx="1761490" cy="21924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32921" t="-5076" r="34617" b="21272"/>
          <a:stretch/>
        </p:blipFill>
        <p:spPr>
          <a:xfrm>
            <a:off x="1056218" y="2637184"/>
            <a:ext cx="1943946" cy="22352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/>
          <a:srcRect l="65910" t="2542"/>
          <a:stretch/>
        </p:blipFill>
        <p:spPr>
          <a:xfrm>
            <a:off x="1005235" y="3055373"/>
            <a:ext cx="2045912" cy="259934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1005235" y="1564640"/>
            <a:ext cx="2185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Z1</a:t>
            </a:r>
            <a:endParaRPr lang="es-ES" sz="2000" b="1" dirty="0"/>
          </a:p>
        </p:txBody>
      </p:sp>
      <p:sp>
        <p:nvSpPr>
          <p:cNvPr id="10" name="CuadroTexto 9"/>
          <p:cNvSpPr txBox="1"/>
          <p:nvPr/>
        </p:nvSpPr>
        <p:spPr>
          <a:xfrm>
            <a:off x="5319650" y="1564640"/>
            <a:ext cx="2185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Z2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2323449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Analisia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Ez</a:t>
            </a:r>
            <a:r>
              <a:rPr lang="en-US" dirty="0" smtClean="0"/>
              <a:t> da </a:t>
            </a:r>
            <a:r>
              <a:rPr lang="en-US" dirty="0" err="1" smtClean="0"/>
              <a:t>artikuluko</a:t>
            </a:r>
            <a:r>
              <a:rPr lang="en-US" dirty="0" smtClean="0"/>
              <a:t> </a:t>
            </a:r>
            <a:r>
              <a:rPr lang="en-US" dirty="0" err="1" smtClean="0"/>
              <a:t>emaitzen</a:t>
            </a:r>
            <a:r>
              <a:rPr lang="en-US" dirty="0" smtClean="0"/>
              <a:t> </a:t>
            </a:r>
            <a:r>
              <a:rPr lang="en-US" dirty="0" err="1" smtClean="0"/>
              <a:t>berdina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Z1-etik Z2 </a:t>
            </a:r>
            <a:r>
              <a:rPr lang="en-US" dirty="0" err="1" smtClean="0"/>
              <a:t>hobekuntza</a:t>
            </a:r>
            <a:r>
              <a:rPr lang="en-US" dirty="0" smtClean="0"/>
              <a:t> </a:t>
            </a:r>
            <a:r>
              <a:rPr lang="en-US" dirty="0" err="1" smtClean="0"/>
              <a:t>handia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374" y="3109990"/>
            <a:ext cx="7285332" cy="75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993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Ondorioak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Artikuloko</a:t>
            </a:r>
            <a:r>
              <a:rPr lang="en-US" dirty="0" smtClean="0"/>
              <a:t> </a:t>
            </a:r>
            <a:r>
              <a:rPr lang="en-US" dirty="0" err="1" smtClean="0"/>
              <a:t>emaitzak</a:t>
            </a:r>
            <a:r>
              <a:rPr lang="en-US" dirty="0" smtClean="0"/>
              <a:t> </a:t>
            </a:r>
            <a:r>
              <a:rPr lang="en-US" dirty="0" err="1" smtClean="0"/>
              <a:t>lortzeko</a:t>
            </a:r>
            <a:r>
              <a:rPr lang="en-US" dirty="0" smtClean="0"/>
              <a:t> </a:t>
            </a:r>
            <a:r>
              <a:rPr lang="en-US" dirty="0" err="1" smtClean="0"/>
              <a:t>hurbil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Hobekuntzak</a:t>
            </a:r>
            <a:r>
              <a:rPr lang="en-US" dirty="0" smtClean="0"/>
              <a:t> </a:t>
            </a:r>
            <a:r>
              <a:rPr lang="en-US" dirty="0" err="1" smtClean="0"/>
              <a:t>egin</a:t>
            </a:r>
            <a:r>
              <a:rPr lang="en-US" dirty="0" smtClean="0"/>
              <a:t> </a:t>
            </a:r>
            <a:r>
              <a:rPr lang="en-US" dirty="0" err="1" smtClean="0"/>
              <a:t>daitezke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146050" indent="0">
              <a:buNone/>
            </a:pPr>
            <a:endParaRPr lang="en-U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3247379"/>
      </p:ext>
    </p:extLst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90</Words>
  <Application>Microsoft Office PowerPoint</Application>
  <PresentationFormat>Presentación en pantalla (16:9)</PresentationFormat>
  <Paragraphs>52</Paragraphs>
  <Slides>10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Calibri</vt:lpstr>
      <vt:lpstr>Nunito</vt:lpstr>
      <vt:lpstr>Arial</vt:lpstr>
      <vt:lpstr>Shift</vt:lpstr>
      <vt:lpstr>SX2 Proiektua</vt:lpstr>
      <vt:lpstr>Aurkibidea</vt:lpstr>
      <vt:lpstr>Sarrera</vt:lpstr>
      <vt:lpstr>Erlazionatutako lanak</vt:lpstr>
      <vt:lpstr>Sistema</vt:lpstr>
      <vt:lpstr>Datuak</vt:lpstr>
      <vt:lpstr>Emaitzak</vt:lpstr>
      <vt:lpstr>Analisia</vt:lpstr>
      <vt:lpstr>Ondorioak</vt:lpstr>
      <vt:lpstr>GALDERARIK?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KeePassXC</dc:title>
  <dc:creator>Iker Ossa</dc:creator>
  <cp:lastModifiedBy>Iker Ossa</cp:lastModifiedBy>
  <cp:revision>21</cp:revision>
  <dcterms:modified xsi:type="dcterms:W3CDTF">2022-05-12T09:05:18Z</dcterms:modified>
</cp:coreProperties>
</file>