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6B527-CEC9-406E-B07A-1173753273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635D92-A7E6-42FF-A69D-845E61FAD6B0}">
      <dgm:prSet phldrT="[Texto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0FA60B8A-0A36-43CE-A718-DEF538B062D6}" type="parTrans" cxnId="{FD843CAC-ADA6-4C78-8BFC-B248E171B39D}">
      <dgm:prSet/>
      <dgm:spPr/>
      <dgm:t>
        <a:bodyPr/>
        <a:lstStyle/>
        <a:p>
          <a:endParaRPr lang="en-US"/>
        </a:p>
      </dgm:t>
    </dgm:pt>
    <dgm:pt modelId="{B99C56B8-D4C6-494F-A885-DDB356F4C669}" type="sibTrans" cxnId="{FD843CAC-ADA6-4C78-8BFC-B248E171B39D}">
      <dgm:prSet/>
      <dgm:spPr/>
      <dgm:t>
        <a:bodyPr/>
        <a:lstStyle/>
        <a:p>
          <a:endParaRPr lang="en-US"/>
        </a:p>
      </dgm:t>
    </dgm:pt>
    <dgm:pt modelId="{ED1983E4-5370-4584-A9A8-58C4DC27F7B4}">
      <dgm:prSet phldrT="[Texto]" custT="1"/>
      <dgm:spPr/>
      <dgm:t>
        <a:bodyPr/>
        <a:lstStyle/>
        <a:p>
          <a:r>
            <a:rPr lang="en-US" sz="1400" dirty="0" smtClean="0"/>
            <a:t>Extraction</a:t>
          </a:r>
          <a:endParaRPr lang="en-US" sz="1400" dirty="0"/>
        </a:p>
      </dgm:t>
    </dgm:pt>
    <dgm:pt modelId="{3808BC1D-A5F7-4522-8B27-3CEC0F070745}" type="parTrans" cxnId="{BC108C1C-A130-46D3-A724-C61E96A567CC}">
      <dgm:prSet/>
      <dgm:spPr/>
      <dgm:t>
        <a:bodyPr/>
        <a:lstStyle/>
        <a:p>
          <a:endParaRPr lang="en-US"/>
        </a:p>
      </dgm:t>
    </dgm:pt>
    <dgm:pt modelId="{11B8A425-519C-40FF-AD4E-786A6A863471}" type="sibTrans" cxnId="{BC108C1C-A130-46D3-A724-C61E96A567CC}">
      <dgm:prSet/>
      <dgm:spPr/>
      <dgm:t>
        <a:bodyPr/>
        <a:lstStyle/>
        <a:p>
          <a:endParaRPr lang="en-US"/>
        </a:p>
      </dgm:t>
    </dgm:pt>
    <dgm:pt modelId="{2AF14A38-EBB8-4A29-8FB9-36C926A015D3}">
      <dgm:prSet phldrT="[Texto]"/>
      <dgm:spPr/>
      <dgm:t>
        <a:bodyPr/>
        <a:lstStyle/>
        <a:p>
          <a:r>
            <a:rPr lang="en-US" dirty="0" smtClean="0"/>
            <a:t>Feature definition and extraction</a:t>
          </a:r>
          <a:endParaRPr lang="en-US" dirty="0"/>
        </a:p>
      </dgm:t>
    </dgm:pt>
    <dgm:pt modelId="{31C127DA-86DF-4B0A-90E2-EE3D4BBD0D97}" type="parTrans" cxnId="{9C2B0469-CB22-4260-96A1-275A6E4C8748}">
      <dgm:prSet/>
      <dgm:spPr/>
      <dgm:t>
        <a:bodyPr/>
        <a:lstStyle/>
        <a:p>
          <a:endParaRPr lang="en-US"/>
        </a:p>
      </dgm:t>
    </dgm:pt>
    <dgm:pt modelId="{7C927F21-289B-4187-838E-36D198865CBB}" type="sibTrans" cxnId="{9C2B0469-CB22-4260-96A1-275A6E4C8748}">
      <dgm:prSet/>
      <dgm:spPr/>
      <dgm:t>
        <a:bodyPr/>
        <a:lstStyle/>
        <a:p>
          <a:endParaRPr lang="en-US"/>
        </a:p>
      </dgm:t>
    </dgm:pt>
    <dgm:pt modelId="{700B5583-BCA4-4BA1-A1D9-42819BCD3BB8}">
      <dgm:prSet phldrT="[Texto]" custT="1"/>
      <dgm:spPr/>
      <dgm:t>
        <a:bodyPr/>
        <a:lstStyle/>
        <a:p>
          <a:r>
            <a:rPr lang="en-US" sz="1400" dirty="0" smtClean="0"/>
            <a:t>Laplace  filter</a:t>
          </a:r>
          <a:endParaRPr lang="en-US" sz="1400" dirty="0"/>
        </a:p>
      </dgm:t>
    </dgm:pt>
    <dgm:pt modelId="{F6AB3CEF-189F-47E5-9051-A8D4EBF0AC2D}" type="parTrans" cxnId="{AF20575A-B2FC-4656-AB73-EDA20CFCA362}">
      <dgm:prSet/>
      <dgm:spPr/>
      <dgm:t>
        <a:bodyPr/>
        <a:lstStyle/>
        <a:p>
          <a:endParaRPr lang="en-US"/>
        </a:p>
      </dgm:t>
    </dgm:pt>
    <dgm:pt modelId="{269A3462-3903-4FA4-990A-68069C903245}" type="sibTrans" cxnId="{AF20575A-B2FC-4656-AB73-EDA20CFCA362}">
      <dgm:prSet/>
      <dgm:spPr/>
      <dgm:t>
        <a:bodyPr/>
        <a:lstStyle/>
        <a:p>
          <a:endParaRPr lang="en-US"/>
        </a:p>
      </dgm:t>
    </dgm:pt>
    <dgm:pt modelId="{3F10FAB3-990C-4D5A-942C-BA6A1F5BE04D}">
      <dgm:prSet phldrT="[Texto]"/>
      <dgm:spPr/>
      <dgm:t>
        <a:bodyPr/>
        <a:lstStyle/>
        <a:p>
          <a:r>
            <a:rPr lang="en-US" dirty="0" smtClean="0"/>
            <a:t>Training and classification</a:t>
          </a:r>
          <a:endParaRPr lang="en-US" dirty="0"/>
        </a:p>
      </dgm:t>
    </dgm:pt>
    <dgm:pt modelId="{1BC66237-EEB5-41E0-BD25-955582CC9C65}" type="parTrans" cxnId="{5425AC3D-2BBB-4B44-ADC3-3B08D1AE30C7}">
      <dgm:prSet/>
      <dgm:spPr/>
      <dgm:t>
        <a:bodyPr/>
        <a:lstStyle/>
        <a:p>
          <a:endParaRPr lang="en-US"/>
        </a:p>
      </dgm:t>
    </dgm:pt>
    <dgm:pt modelId="{3CB11B9D-485D-44F5-929D-31267696D54A}" type="sibTrans" cxnId="{5425AC3D-2BBB-4B44-ADC3-3B08D1AE30C7}">
      <dgm:prSet/>
      <dgm:spPr/>
      <dgm:t>
        <a:bodyPr/>
        <a:lstStyle/>
        <a:p>
          <a:endParaRPr lang="en-US"/>
        </a:p>
      </dgm:t>
    </dgm:pt>
    <dgm:pt modelId="{EECF208A-A3C5-48EF-8325-358C453B900F}">
      <dgm:prSet phldrT="[Texto]" custT="1"/>
      <dgm:spPr/>
      <dgm:t>
        <a:bodyPr/>
        <a:lstStyle/>
        <a:p>
          <a:r>
            <a:rPr lang="en-US" sz="1400" dirty="0" smtClean="0"/>
            <a:t>ANN</a:t>
          </a:r>
          <a:endParaRPr lang="en-US" sz="1400" dirty="0"/>
        </a:p>
      </dgm:t>
    </dgm:pt>
    <dgm:pt modelId="{C3976FD7-23B6-413C-ACCC-6E2AA6FABDEB}" type="parTrans" cxnId="{F040B3AF-5CC6-4D87-8CFC-4770FDECA5CA}">
      <dgm:prSet/>
      <dgm:spPr/>
      <dgm:t>
        <a:bodyPr/>
        <a:lstStyle/>
        <a:p>
          <a:endParaRPr lang="en-US"/>
        </a:p>
      </dgm:t>
    </dgm:pt>
    <dgm:pt modelId="{2A06A584-3E70-4F88-B692-5D6A0E74683A}" type="sibTrans" cxnId="{F040B3AF-5CC6-4D87-8CFC-4770FDECA5CA}">
      <dgm:prSet/>
      <dgm:spPr/>
      <dgm:t>
        <a:bodyPr/>
        <a:lstStyle/>
        <a:p>
          <a:endParaRPr lang="en-US"/>
        </a:p>
      </dgm:t>
    </dgm:pt>
    <dgm:pt modelId="{107C4D31-BE66-4025-8AB3-B45B08425CF1}">
      <dgm:prSet phldrT="[Texto]" custT="1"/>
      <dgm:spPr/>
      <dgm:t>
        <a:bodyPr/>
        <a:lstStyle/>
        <a:p>
          <a:r>
            <a:rPr lang="en-US" sz="1400" dirty="0" smtClean="0"/>
            <a:t>Normalization (depth and size</a:t>
          </a:r>
          <a:r>
            <a:rPr lang="en-US" sz="1300" dirty="0" smtClean="0"/>
            <a:t>)</a:t>
          </a:r>
          <a:endParaRPr lang="en-US" sz="1300" dirty="0"/>
        </a:p>
      </dgm:t>
    </dgm:pt>
    <dgm:pt modelId="{780E9A3F-9FF3-4145-9585-31C2F5DDAC5A}" type="parTrans" cxnId="{A9E82381-1CE4-440C-80B0-7ECE794DAB6C}">
      <dgm:prSet/>
      <dgm:spPr/>
      <dgm:t>
        <a:bodyPr/>
        <a:lstStyle/>
        <a:p>
          <a:endParaRPr lang="en-US"/>
        </a:p>
      </dgm:t>
    </dgm:pt>
    <dgm:pt modelId="{8D13BF4A-9E68-4F29-9BBB-CEC393AE03C6}" type="sibTrans" cxnId="{A9E82381-1CE4-440C-80B0-7ECE794DAB6C}">
      <dgm:prSet/>
      <dgm:spPr/>
      <dgm:t>
        <a:bodyPr/>
        <a:lstStyle/>
        <a:p>
          <a:endParaRPr lang="en-US"/>
        </a:p>
      </dgm:t>
    </dgm:pt>
    <dgm:pt modelId="{5460DD9B-F6BD-4AFC-A266-DE538CF183D7}">
      <dgm:prSet phldrT="[Texto]"/>
      <dgm:spPr/>
      <dgm:t>
        <a:bodyPr/>
        <a:lstStyle/>
        <a:p>
          <a:r>
            <a:rPr lang="en-US" dirty="0" smtClean="0"/>
            <a:t>Image capture</a:t>
          </a:r>
          <a:endParaRPr lang="en-US" dirty="0"/>
        </a:p>
      </dgm:t>
    </dgm:pt>
    <dgm:pt modelId="{A4AD501E-4A44-463E-B895-EB8350427CD8}" type="parTrans" cxnId="{42C2A5F3-BEEE-4998-BAAF-B0122E89C395}">
      <dgm:prSet/>
      <dgm:spPr/>
      <dgm:t>
        <a:bodyPr/>
        <a:lstStyle/>
        <a:p>
          <a:endParaRPr lang="en-US"/>
        </a:p>
      </dgm:t>
    </dgm:pt>
    <dgm:pt modelId="{5BD7FCFF-4680-4DFD-BD09-2D28FEC04173}" type="sibTrans" cxnId="{42C2A5F3-BEEE-4998-BAAF-B0122E89C395}">
      <dgm:prSet/>
      <dgm:spPr/>
      <dgm:t>
        <a:bodyPr/>
        <a:lstStyle/>
        <a:p>
          <a:endParaRPr lang="en-US"/>
        </a:p>
      </dgm:t>
    </dgm:pt>
    <dgm:pt modelId="{D294F512-11CD-4FBC-AF66-3082548BC7E6}">
      <dgm:prSet phldrT="[Texto]" custT="1"/>
      <dgm:spPr/>
      <dgm:t>
        <a:bodyPr/>
        <a:lstStyle/>
        <a:p>
          <a:r>
            <a:rPr lang="en-US" sz="1400" dirty="0" smtClean="0"/>
            <a:t>Ideal world definition</a:t>
          </a:r>
          <a:endParaRPr lang="en-US" sz="1400" dirty="0"/>
        </a:p>
      </dgm:t>
    </dgm:pt>
    <dgm:pt modelId="{76BBB533-3E4D-43E7-8DF5-755F1B76FE68}" type="parTrans" cxnId="{C27FB73D-DF4E-43D9-93BE-9B85612DACEA}">
      <dgm:prSet/>
      <dgm:spPr/>
      <dgm:t>
        <a:bodyPr/>
        <a:lstStyle/>
        <a:p>
          <a:endParaRPr lang="en-US"/>
        </a:p>
      </dgm:t>
    </dgm:pt>
    <dgm:pt modelId="{421BE465-B086-44FB-B104-9703ADC6109B}" type="sibTrans" cxnId="{C27FB73D-DF4E-43D9-93BE-9B85612DACEA}">
      <dgm:prSet/>
      <dgm:spPr/>
      <dgm:t>
        <a:bodyPr/>
        <a:lstStyle/>
        <a:p>
          <a:endParaRPr lang="en-US"/>
        </a:p>
      </dgm:t>
    </dgm:pt>
    <dgm:pt modelId="{C14562D0-284D-4440-A8B2-5AF3E9133240}">
      <dgm:prSet phldrT="[Texto]" custT="1"/>
      <dgm:spPr/>
      <dgm:t>
        <a:bodyPr/>
        <a:lstStyle/>
        <a:p>
          <a:r>
            <a:rPr lang="en-US" sz="1400" dirty="0" smtClean="0"/>
            <a:t>Fourier transform</a:t>
          </a:r>
          <a:endParaRPr lang="en-US" sz="1400" dirty="0"/>
        </a:p>
      </dgm:t>
    </dgm:pt>
    <dgm:pt modelId="{21D71D77-472E-44DA-96CA-A2A796F84A1B}" type="parTrans" cxnId="{D9EFBFB7-3BF0-4FD3-8AF5-5B5E21801EC8}">
      <dgm:prSet/>
      <dgm:spPr/>
      <dgm:t>
        <a:bodyPr/>
        <a:lstStyle/>
        <a:p>
          <a:endParaRPr lang="en-US"/>
        </a:p>
      </dgm:t>
    </dgm:pt>
    <dgm:pt modelId="{033D6873-94D1-4DA9-A7FE-13EE91EA9F16}" type="sibTrans" cxnId="{D9EFBFB7-3BF0-4FD3-8AF5-5B5E21801EC8}">
      <dgm:prSet/>
      <dgm:spPr/>
      <dgm:t>
        <a:bodyPr/>
        <a:lstStyle/>
        <a:p>
          <a:endParaRPr lang="en-US"/>
        </a:p>
      </dgm:t>
    </dgm:pt>
    <dgm:pt modelId="{89E9BDC2-40C9-46F3-9D14-5C92AC5F462B}">
      <dgm:prSet phldrT="[Texto]" custT="1"/>
      <dgm:spPr/>
      <dgm:t>
        <a:bodyPr/>
        <a:lstStyle/>
        <a:p>
          <a:r>
            <a:rPr lang="en-US" sz="1400" dirty="0" smtClean="0"/>
            <a:t>Gabor filter</a:t>
          </a:r>
          <a:endParaRPr lang="en-US" sz="1400" dirty="0"/>
        </a:p>
      </dgm:t>
    </dgm:pt>
    <dgm:pt modelId="{658CCB6D-C2F6-4199-B652-AA3644FC84EE}" type="parTrans" cxnId="{D0F61B97-7F49-4FA8-9553-EEF2D2A17FB4}">
      <dgm:prSet/>
      <dgm:spPr/>
      <dgm:t>
        <a:bodyPr/>
        <a:lstStyle/>
        <a:p>
          <a:endParaRPr lang="en-US"/>
        </a:p>
      </dgm:t>
    </dgm:pt>
    <dgm:pt modelId="{796569E6-6040-408D-8339-C6B1C1B9B2A2}" type="sibTrans" cxnId="{D0F61B97-7F49-4FA8-9553-EEF2D2A17FB4}">
      <dgm:prSet/>
      <dgm:spPr/>
      <dgm:t>
        <a:bodyPr/>
        <a:lstStyle/>
        <a:p>
          <a:endParaRPr lang="en-US"/>
        </a:p>
      </dgm:t>
    </dgm:pt>
    <dgm:pt modelId="{814E853B-4A87-4A8A-9A7F-CDC26721EFE8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7A2DED5C-F802-411C-955E-49E166C04385}" type="parTrans" cxnId="{9CB78540-5114-4E94-8DBC-361296A4E676}">
      <dgm:prSet/>
      <dgm:spPr/>
      <dgm:t>
        <a:bodyPr/>
        <a:lstStyle/>
        <a:p>
          <a:endParaRPr lang="en-US"/>
        </a:p>
      </dgm:t>
    </dgm:pt>
    <dgm:pt modelId="{0FEE515E-9914-4125-83CD-AADBED11560C}" type="sibTrans" cxnId="{9CB78540-5114-4E94-8DBC-361296A4E676}">
      <dgm:prSet/>
      <dgm:spPr/>
      <dgm:t>
        <a:bodyPr/>
        <a:lstStyle/>
        <a:p>
          <a:endParaRPr lang="en-US"/>
        </a:p>
      </dgm:t>
    </dgm:pt>
    <dgm:pt modelId="{E6BF69DC-492B-43E6-8414-48564B07BCDC}">
      <dgm:prSet phldrT="[Texto]" custT="1"/>
      <dgm:spPr/>
      <dgm:t>
        <a:bodyPr/>
        <a:lstStyle/>
        <a:p>
          <a:r>
            <a:rPr lang="en-US" sz="1400" dirty="0" smtClean="0"/>
            <a:t>RDF</a:t>
          </a:r>
          <a:endParaRPr lang="en-US" sz="1400" dirty="0"/>
        </a:p>
      </dgm:t>
    </dgm:pt>
    <dgm:pt modelId="{B0843841-BC57-44B1-8A35-F652A43C7EE6}" type="parTrans" cxnId="{30E93360-5D94-4623-BCC1-FC643F5BF56B}">
      <dgm:prSet/>
      <dgm:spPr/>
      <dgm:t>
        <a:bodyPr/>
        <a:lstStyle/>
        <a:p>
          <a:endParaRPr lang="en-US"/>
        </a:p>
      </dgm:t>
    </dgm:pt>
    <dgm:pt modelId="{F5C398E9-1B21-49D8-8092-78C3E3456B66}" type="sibTrans" cxnId="{30E93360-5D94-4623-BCC1-FC643F5BF56B}">
      <dgm:prSet/>
      <dgm:spPr/>
      <dgm:t>
        <a:bodyPr/>
        <a:lstStyle/>
        <a:p>
          <a:endParaRPr lang="en-US"/>
        </a:p>
      </dgm:t>
    </dgm:pt>
    <dgm:pt modelId="{47ED396D-AF54-4458-981E-B49C03326D8B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DAAD7875-F546-47A8-ACCF-9F79370BC373}" type="parTrans" cxnId="{9611960A-7458-4055-90B1-260C749D6AC3}">
      <dgm:prSet/>
      <dgm:spPr/>
      <dgm:t>
        <a:bodyPr/>
        <a:lstStyle/>
        <a:p>
          <a:endParaRPr lang="en-US"/>
        </a:p>
      </dgm:t>
    </dgm:pt>
    <dgm:pt modelId="{CC8B1C29-ACED-4BA1-891F-E05B3B2CB340}" type="sibTrans" cxnId="{9611960A-7458-4055-90B1-260C749D6AC3}">
      <dgm:prSet/>
      <dgm:spPr/>
      <dgm:t>
        <a:bodyPr/>
        <a:lstStyle/>
        <a:p>
          <a:endParaRPr lang="en-US"/>
        </a:p>
      </dgm:t>
    </dgm:pt>
    <dgm:pt modelId="{D5636B8A-B2CE-417B-831B-DF647402726D}">
      <dgm:prSet phldrT="[Texto]" custT="1"/>
      <dgm:spPr/>
      <dgm:t>
        <a:bodyPr/>
        <a:lstStyle/>
        <a:p>
          <a:r>
            <a:rPr lang="en-US" sz="1400" dirty="0" smtClean="0"/>
            <a:t>Hole filling</a:t>
          </a:r>
          <a:endParaRPr lang="en-US" sz="1400" dirty="0"/>
        </a:p>
      </dgm:t>
    </dgm:pt>
    <dgm:pt modelId="{30984AA9-ED08-4AC5-88D7-55001CB22FDD}" type="parTrans" cxnId="{BAC2F440-D669-4180-865B-040A56D03D19}">
      <dgm:prSet/>
      <dgm:spPr/>
      <dgm:t>
        <a:bodyPr/>
        <a:lstStyle/>
        <a:p>
          <a:endParaRPr lang="en-US"/>
        </a:p>
      </dgm:t>
    </dgm:pt>
    <dgm:pt modelId="{37445CD6-6704-4F5A-8641-7CFF5D5790F0}" type="sibTrans" cxnId="{BAC2F440-D669-4180-865B-040A56D03D19}">
      <dgm:prSet/>
      <dgm:spPr/>
      <dgm:t>
        <a:bodyPr/>
        <a:lstStyle/>
        <a:p>
          <a:endParaRPr lang="en-US"/>
        </a:p>
      </dgm:t>
    </dgm:pt>
    <dgm:pt modelId="{1ADE8E3F-9560-48FC-B9D4-A2A22CC78FC4}" type="pres">
      <dgm:prSet presAssocID="{8926B527-CEC9-406E-B07A-11737532732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D25852-9028-4B04-8470-5F3383965500}" type="pres">
      <dgm:prSet presAssocID="{5460DD9B-F6BD-4AFC-A266-DE538CF183D7}" presName="composite" presStyleCnt="0"/>
      <dgm:spPr/>
    </dgm:pt>
    <dgm:pt modelId="{EE05951C-221F-46FC-9D16-5EBF94B77E36}" type="pres">
      <dgm:prSet presAssocID="{5460DD9B-F6BD-4AFC-A266-DE538CF183D7}" presName="bentUpArrow1" presStyleLbl="alignImgPlace1" presStyleIdx="0" presStyleCnt="3"/>
      <dgm:spPr/>
    </dgm:pt>
    <dgm:pt modelId="{B10D8F44-7CD1-463F-B8DE-A0A1D3101362}" type="pres">
      <dgm:prSet presAssocID="{5460DD9B-F6BD-4AFC-A266-DE538CF183D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872B9-258E-4C73-85A1-643C30A727EF}" type="pres">
      <dgm:prSet presAssocID="{5460DD9B-F6BD-4AFC-A266-DE538CF183D7}" presName="ChildText" presStyleLbl="revTx" presStyleIdx="0" presStyleCnt="4" custScaleX="140438" custLinFactNeighborX="25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CD77-6DFC-42F9-A522-F7602B80B3E6}" type="pres">
      <dgm:prSet presAssocID="{5BD7FCFF-4680-4DFD-BD09-2D28FEC04173}" presName="sibTrans" presStyleCnt="0"/>
      <dgm:spPr/>
    </dgm:pt>
    <dgm:pt modelId="{BF79B285-FBBF-4412-9AD3-E31A24B30283}" type="pres">
      <dgm:prSet presAssocID="{20635D92-A7E6-42FF-A69D-845E61FAD6B0}" presName="composite" presStyleCnt="0"/>
      <dgm:spPr/>
    </dgm:pt>
    <dgm:pt modelId="{8EBB6F37-B3D1-4DD1-AAB3-F2E789D04B80}" type="pres">
      <dgm:prSet presAssocID="{20635D92-A7E6-42FF-A69D-845E61FAD6B0}" presName="bentUpArrow1" presStyleLbl="alignImgPlace1" presStyleIdx="1" presStyleCnt="3"/>
      <dgm:spPr/>
    </dgm:pt>
    <dgm:pt modelId="{93356A06-D76C-4384-9F2C-5C2F152098A1}" type="pres">
      <dgm:prSet presAssocID="{20635D92-A7E6-42FF-A69D-845E61FAD6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5A76C-D0A3-4EC3-AC13-A5A8D4365BE4}" type="pres">
      <dgm:prSet presAssocID="{20635D92-A7E6-42FF-A69D-845E61FAD6B0}" presName="ChildText" presStyleLbl="revTx" presStyleIdx="1" presStyleCnt="4" custScaleX="239014" custLinFactNeighborX="73113" custLinFactNeighborY="1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067F5-425E-4ADE-859A-4D54D816EDC0}" type="pres">
      <dgm:prSet presAssocID="{B99C56B8-D4C6-494F-A885-DDB356F4C669}" presName="sibTrans" presStyleCnt="0"/>
      <dgm:spPr/>
    </dgm:pt>
    <dgm:pt modelId="{6E7DF346-B70D-49CA-BC10-1CE466C79AC4}" type="pres">
      <dgm:prSet presAssocID="{2AF14A38-EBB8-4A29-8FB9-36C926A015D3}" presName="composite" presStyleCnt="0"/>
      <dgm:spPr/>
    </dgm:pt>
    <dgm:pt modelId="{D16A277C-35B0-4647-9468-A14C53C6862F}" type="pres">
      <dgm:prSet presAssocID="{2AF14A38-EBB8-4A29-8FB9-36C926A015D3}" presName="bentUpArrow1" presStyleLbl="alignImgPlace1" presStyleIdx="2" presStyleCnt="3"/>
      <dgm:spPr/>
    </dgm:pt>
    <dgm:pt modelId="{757783AB-7AF3-4E1E-96E7-7BB317946EAF}" type="pres">
      <dgm:prSet presAssocID="{2AF14A38-EBB8-4A29-8FB9-36C926A015D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751CB-FE42-4651-8933-7A7CC30B3865}" type="pres">
      <dgm:prSet presAssocID="{2AF14A38-EBB8-4A29-8FB9-36C926A015D3}" presName="ChildText" presStyleLbl="revTx" presStyleIdx="2" presStyleCnt="4" custScaleX="194344" custLinFactNeighborX="51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92D04-C727-4867-80EB-DDFE44389DA5}" type="pres">
      <dgm:prSet presAssocID="{7C927F21-289B-4187-838E-36D198865CBB}" presName="sibTrans" presStyleCnt="0"/>
      <dgm:spPr/>
    </dgm:pt>
    <dgm:pt modelId="{4834B0BA-5195-4773-AA65-6D9F73B47264}" type="pres">
      <dgm:prSet presAssocID="{3F10FAB3-990C-4D5A-942C-BA6A1F5BE04D}" presName="composite" presStyleCnt="0"/>
      <dgm:spPr/>
    </dgm:pt>
    <dgm:pt modelId="{BCDFEA53-6FB2-4975-9B6E-AC0008783243}" type="pres">
      <dgm:prSet presAssocID="{3F10FAB3-990C-4D5A-942C-BA6A1F5BE04D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1470-4ADB-4DC0-B998-80D1CE994CBA}" type="pres">
      <dgm:prSet presAssocID="{3F10FAB3-990C-4D5A-942C-BA6A1F5BE04D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43CAC-ADA6-4C78-8BFC-B248E171B39D}" srcId="{8926B527-CEC9-406E-B07A-117375327321}" destId="{20635D92-A7E6-42FF-A69D-845E61FAD6B0}" srcOrd="1" destOrd="0" parTransId="{0FA60B8A-0A36-43CE-A718-DEF538B062D6}" sibTransId="{B99C56B8-D4C6-494F-A885-DDB356F4C669}"/>
    <dgm:cxn modelId="{BAAD9A6B-E491-4E15-8864-E95D4154862A}" type="presOf" srcId="{E6BF69DC-492B-43E6-8414-48564B07BCDC}" destId="{6D721470-4ADB-4DC0-B998-80D1CE994CBA}" srcOrd="0" destOrd="1" presId="urn:microsoft.com/office/officeart/2005/8/layout/StepDownProcess"/>
    <dgm:cxn modelId="{9C2B0469-CB22-4260-96A1-275A6E4C8748}" srcId="{8926B527-CEC9-406E-B07A-117375327321}" destId="{2AF14A38-EBB8-4A29-8FB9-36C926A015D3}" srcOrd="2" destOrd="0" parTransId="{31C127DA-86DF-4B0A-90E2-EE3D4BBD0D97}" sibTransId="{7C927F21-289B-4187-838E-36D198865CBB}"/>
    <dgm:cxn modelId="{7F81B638-4971-464D-87DF-AB12DB2F57A5}" type="presOf" srcId="{700B5583-BCA4-4BA1-A1D9-42819BCD3BB8}" destId="{FC5751CB-FE42-4651-8933-7A7CC30B3865}" srcOrd="0" destOrd="0" presId="urn:microsoft.com/office/officeart/2005/8/layout/StepDownProcess"/>
    <dgm:cxn modelId="{5425AC3D-2BBB-4B44-ADC3-3B08D1AE30C7}" srcId="{8926B527-CEC9-406E-B07A-117375327321}" destId="{3F10FAB3-990C-4D5A-942C-BA6A1F5BE04D}" srcOrd="3" destOrd="0" parTransId="{1BC66237-EEB5-41E0-BD25-955582CC9C65}" sibTransId="{3CB11B9D-485D-44F5-929D-31267696D54A}"/>
    <dgm:cxn modelId="{3E494D85-7AA6-40DA-8705-291DA597ED07}" type="presOf" srcId="{2AF14A38-EBB8-4A29-8FB9-36C926A015D3}" destId="{757783AB-7AF3-4E1E-96E7-7BB317946EAF}" srcOrd="0" destOrd="0" presId="urn:microsoft.com/office/officeart/2005/8/layout/StepDownProcess"/>
    <dgm:cxn modelId="{9611960A-7458-4055-90B1-260C749D6AC3}" srcId="{3F10FAB3-990C-4D5A-942C-BA6A1F5BE04D}" destId="{47ED396D-AF54-4458-981E-B49C03326D8B}" srcOrd="2" destOrd="0" parTransId="{DAAD7875-F546-47A8-ACCF-9F79370BC373}" sibTransId="{CC8B1C29-ACED-4BA1-891F-E05B3B2CB340}"/>
    <dgm:cxn modelId="{AF20575A-B2FC-4656-AB73-EDA20CFCA362}" srcId="{2AF14A38-EBB8-4A29-8FB9-36C926A015D3}" destId="{700B5583-BCA4-4BA1-A1D9-42819BCD3BB8}" srcOrd="0" destOrd="0" parTransId="{F6AB3CEF-189F-47E5-9051-A8D4EBF0AC2D}" sibTransId="{269A3462-3903-4FA4-990A-68069C903245}"/>
    <dgm:cxn modelId="{1F11F0CD-4255-4699-B4AB-B2DC3F671FC7}" type="presOf" srcId="{EECF208A-A3C5-48EF-8325-358C453B900F}" destId="{6D721470-4ADB-4DC0-B998-80D1CE994CBA}" srcOrd="0" destOrd="0" presId="urn:microsoft.com/office/officeart/2005/8/layout/StepDownProcess"/>
    <dgm:cxn modelId="{30E93360-5D94-4623-BCC1-FC643F5BF56B}" srcId="{3F10FAB3-990C-4D5A-942C-BA6A1F5BE04D}" destId="{E6BF69DC-492B-43E6-8414-48564B07BCDC}" srcOrd="1" destOrd="0" parTransId="{B0843841-BC57-44B1-8A35-F652A43C7EE6}" sibTransId="{F5C398E9-1B21-49D8-8092-78C3E3456B66}"/>
    <dgm:cxn modelId="{74234F59-0FBD-450E-95F4-6BCA562C66EE}" type="presOf" srcId="{20635D92-A7E6-42FF-A69D-845E61FAD6B0}" destId="{93356A06-D76C-4384-9F2C-5C2F152098A1}" srcOrd="0" destOrd="0" presId="urn:microsoft.com/office/officeart/2005/8/layout/StepDownProcess"/>
    <dgm:cxn modelId="{D1734D50-95F0-4772-AE4E-EC41E5265640}" type="presOf" srcId="{814E853B-4A87-4A8A-9A7F-CDC26721EFE8}" destId="{FC5751CB-FE42-4651-8933-7A7CC30B3865}" srcOrd="0" destOrd="3" presId="urn:microsoft.com/office/officeart/2005/8/layout/StepDownProcess"/>
    <dgm:cxn modelId="{36FDDFFE-C642-4169-A8D4-523F83FBEFCC}" type="presOf" srcId="{5460DD9B-F6BD-4AFC-A266-DE538CF183D7}" destId="{B10D8F44-7CD1-463F-B8DE-A0A1D3101362}" srcOrd="0" destOrd="0" presId="urn:microsoft.com/office/officeart/2005/8/layout/StepDownProcess"/>
    <dgm:cxn modelId="{BC108C1C-A130-46D3-A724-C61E96A567CC}" srcId="{20635D92-A7E6-42FF-A69D-845E61FAD6B0}" destId="{ED1983E4-5370-4584-A9A8-58C4DC27F7B4}" srcOrd="1" destOrd="0" parTransId="{3808BC1D-A5F7-4522-8B27-3CEC0F070745}" sibTransId="{11B8A425-519C-40FF-AD4E-786A6A863471}"/>
    <dgm:cxn modelId="{42C2A5F3-BEEE-4998-BAAF-B0122E89C395}" srcId="{8926B527-CEC9-406E-B07A-117375327321}" destId="{5460DD9B-F6BD-4AFC-A266-DE538CF183D7}" srcOrd="0" destOrd="0" parTransId="{A4AD501E-4A44-463E-B895-EB8350427CD8}" sibTransId="{5BD7FCFF-4680-4DFD-BD09-2D28FEC04173}"/>
    <dgm:cxn modelId="{976A6CE8-2777-45F6-81E7-DAF8835C4314}" type="presOf" srcId="{107C4D31-BE66-4025-8AB3-B45B08425CF1}" destId="{7105A76C-D0A3-4EC3-AC13-A5A8D4365BE4}" srcOrd="0" destOrd="2" presId="urn:microsoft.com/office/officeart/2005/8/layout/StepDownProcess"/>
    <dgm:cxn modelId="{E448ADAF-83FC-4398-94D3-651D5BD35942}" type="presOf" srcId="{D294F512-11CD-4FBC-AF66-3082548BC7E6}" destId="{110872B9-258E-4C73-85A1-643C30A727EF}" srcOrd="0" destOrd="0" presId="urn:microsoft.com/office/officeart/2005/8/layout/StepDownProcess"/>
    <dgm:cxn modelId="{C27FB73D-DF4E-43D9-93BE-9B85612DACEA}" srcId="{5460DD9B-F6BD-4AFC-A266-DE538CF183D7}" destId="{D294F512-11CD-4FBC-AF66-3082548BC7E6}" srcOrd="0" destOrd="0" parTransId="{76BBB533-3E4D-43E7-8DF5-755F1B76FE68}" sibTransId="{421BE465-B086-44FB-B104-9703ADC6109B}"/>
    <dgm:cxn modelId="{D9EFBFB7-3BF0-4FD3-8AF5-5B5E21801EC8}" srcId="{2AF14A38-EBB8-4A29-8FB9-36C926A015D3}" destId="{C14562D0-284D-4440-A8B2-5AF3E9133240}" srcOrd="2" destOrd="0" parTransId="{21D71D77-472E-44DA-96CA-A2A796F84A1B}" sibTransId="{033D6873-94D1-4DA9-A7FE-13EE91EA9F16}"/>
    <dgm:cxn modelId="{9CB78540-5114-4E94-8DBC-361296A4E676}" srcId="{2AF14A38-EBB8-4A29-8FB9-36C926A015D3}" destId="{814E853B-4A87-4A8A-9A7F-CDC26721EFE8}" srcOrd="3" destOrd="0" parTransId="{7A2DED5C-F802-411C-955E-49E166C04385}" sibTransId="{0FEE515E-9914-4125-83CD-AADBED11560C}"/>
    <dgm:cxn modelId="{F040B3AF-5CC6-4D87-8CFC-4770FDECA5CA}" srcId="{3F10FAB3-990C-4D5A-942C-BA6A1F5BE04D}" destId="{EECF208A-A3C5-48EF-8325-358C453B900F}" srcOrd="0" destOrd="0" parTransId="{C3976FD7-23B6-413C-ACCC-6E2AA6FABDEB}" sibTransId="{2A06A584-3E70-4F88-B692-5D6A0E74683A}"/>
    <dgm:cxn modelId="{2A7F0EF8-B224-4450-8EC0-9098DC416F23}" type="presOf" srcId="{47ED396D-AF54-4458-981E-B49C03326D8B}" destId="{6D721470-4ADB-4DC0-B998-80D1CE994CBA}" srcOrd="0" destOrd="2" presId="urn:microsoft.com/office/officeart/2005/8/layout/StepDownProcess"/>
    <dgm:cxn modelId="{A5A9116A-EAD9-4ADD-990C-382F42B92D37}" type="presOf" srcId="{3F10FAB3-990C-4D5A-942C-BA6A1F5BE04D}" destId="{BCDFEA53-6FB2-4975-9B6E-AC0008783243}" srcOrd="0" destOrd="0" presId="urn:microsoft.com/office/officeart/2005/8/layout/StepDownProcess"/>
    <dgm:cxn modelId="{A61F2900-D345-4019-8695-E94C30464651}" type="presOf" srcId="{89E9BDC2-40C9-46F3-9D14-5C92AC5F462B}" destId="{FC5751CB-FE42-4651-8933-7A7CC30B3865}" srcOrd="0" destOrd="1" presId="urn:microsoft.com/office/officeart/2005/8/layout/StepDownProcess"/>
    <dgm:cxn modelId="{D0F61B97-7F49-4FA8-9553-EEF2D2A17FB4}" srcId="{2AF14A38-EBB8-4A29-8FB9-36C926A015D3}" destId="{89E9BDC2-40C9-46F3-9D14-5C92AC5F462B}" srcOrd="1" destOrd="0" parTransId="{658CCB6D-C2F6-4199-B652-AA3644FC84EE}" sibTransId="{796569E6-6040-408D-8339-C6B1C1B9B2A2}"/>
    <dgm:cxn modelId="{BAC2F440-D669-4180-865B-040A56D03D19}" srcId="{20635D92-A7E6-42FF-A69D-845E61FAD6B0}" destId="{D5636B8A-B2CE-417B-831B-DF647402726D}" srcOrd="0" destOrd="0" parTransId="{30984AA9-ED08-4AC5-88D7-55001CB22FDD}" sibTransId="{37445CD6-6704-4F5A-8641-7CFF5D5790F0}"/>
    <dgm:cxn modelId="{A9E82381-1CE4-440C-80B0-7ECE794DAB6C}" srcId="{20635D92-A7E6-42FF-A69D-845E61FAD6B0}" destId="{107C4D31-BE66-4025-8AB3-B45B08425CF1}" srcOrd="2" destOrd="0" parTransId="{780E9A3F-9FF3-4145-9585-31C2F5DDAC5A}" sibTransId="{8D13BF4A-9E68-4F29-9BBB-CEC393AE03C6}"/>
    <dgm:cxn modelId="{5C716846-F9AB-44FF-B767-9789C7216D3E}" type="presOf" srcId="{D5636B8A-B2CE-417B-831B-DF647402726D}" destId="{7105A76C-D0A3-4EC3-AC13-A5A8D4365BE4}" srcOrd="0" destOrd="0" presId="urn:microsoft.com/office/officeart/2005/8/layout/StepDownProcess"/>
    <dgm:cxn modelId="{095F5C3A-59B9-48A2-AAF6-0F8640D04D33}" type="presOf" srcId="{ED1983E4-5370-4584-A9A8-58C4DC27F7B4}" destId="{7105A76C-D0A3-4EC3-AC13-A5A8D4365BE4}" srcOrd="0" destOrd="1" presId="urn:microsoft.com/office/officeart/2005/8/layout/StepDownProcess"/>
    <dgm:cxn modelId="{8B8A1FC5-2ED5-4E3B-BBA0-E1F4ACF4542E}" type="presOf" srcId="{8926B527-CEC9-406E-B07A-117375327321}" destId="{1ADE8E3F-9560-48FC-B9D4-A2A22CC78FC4}" srcOrd="0" destOrd="0" presId="urn:microsoft.com/office/officeart/2005/8/layout/StepDownProcess"/>
    <dgm:cxn modelId="{63B9541A-3D0A-4F89-8574-02F6B650CA63}" type="presOf" srcId="{C14562D0-284D-4440-A8B2-5AF3E9133240}" destId="{FC5751CB-FE42-4651-8933-7A7CC30B3865}" srcOrd="0" destOrd="2" presId="urn:microsoft.com/office/officeart/2005/8/layout/StepDownProcess"/>
    <dgm:cxn modelId="{ABC98996-BCBF-4A64-AFBA-99B9726B1167}" type="presParOf" srcId="{1ADE8E3F-9560-48FC-B9D4-A2A22CC78FC4}" destId="{8CD25852-9028-4B04-8470-5F3383965500}" srcOrd="0" destOrd="0" presId="urn:microsoft.com/office/officeart/2005/8/layout/StepDownProcess"/>
    <dgm:cxn modelId="{83DCC02A-E2DF-4A96-B61A-E3BCF2ACFB0D}" type="presParOf" srcId="{8CD25852-9028-4B04-8470-5F3383965500}" destId="{EE05951C-221F-46FC-9D16-5EBF94B77E36}" srcOrd="0" destOrd="0" presId="urn:microsoft.com/office/officeart/2005/8/layout/StepDownProcess"/>
    <dgm:cxn modelId="{BAE1C294-992D-4ADB-814D-136A7D8A15ED}" type="presParOf" srcId="{8CD25852-9028-4B04-8470-5F3383965500}" destId="{B10D8F44-7CD1-463F-B8DE-A0A1D3101362}" srcOrd="1" destOrd="0" presId="urn:microsoft.com/office/officeart/2005/8/layout/StepDownProcess"/>
    <dgm:cxn modelId="{7FE421EC-F159-4667-BF06-3791401C35F6}" type="presParOf" srcId="{8CD25852-9028-4B04-8470-5F3383965500}" destId="{110872B9-258E-4C73-85A1-643C30A727EF}" srcOrd="2" destOrd="0" presId="urn:microsoft.com/office/officeart/2005/8/layout/StepDownProcess"/>
    <dgm:cxn modelId="{85FC4884-98DF-4B50-B437-840A111A9E94}" type="presParOf" srcId="{1ADE8E3F-9560-48FC-B9D4-A2A22CC78FC4}" destId="{7567CD77-6DFC-42F9-A522-F7602B80B3E6}" srcOrd="1" destOrd="0" presId="urn:microsoft.com/office/officeart/2005/8/layout/StepDownProcess"/>
    <dgm:cxn modelId="{9BE56AB1-A009-4EA0-8936-1997595A59C8}" type="presParOf" srcId="{1ADE8E3F-9560-48FC-B9D4-A2A22CC78FC4}" destId="{BF79B285-FBBF-4412-9AD3-E31A24B30283}" srcOrd="2" destOrd="0" presId="urn:microsoft.com/office/officeart/2005/8/layout/StepDownProcess"/>
    <dgm:cxn modelId="{5F54757D-9ABA-49A4-835A-3ECD2CCB3A61}" type="presParOf" srcId="{BF79B285-FBBF-4412-9AD3-E31A24B30283}" destId="{8EBB6F37-B3D1-4DD1-AAB3-F2E789D04B80}" srcOrd="0" destOrd="0" presId="urn:microsoft.com/office/officeart/2005/8/layout/StepDownProcess"/>
    <dgm:cxn modelId="{D773213E-5CDF-4108-8EC7-B61E4B17ABE9}" type="presParOf" srcId="{BF79B285-FBBF-4412-9AD3-E31A24B30283}" destId="{93356A06-D76C-4384-9F2C-5C2F152098A1}" srcOrd="1" destOrd="0" presId="urn:microsoft.com/office/officeart/2005/8/layout/StepDownProcess"/>
    <dgm:cxn modelId="{950A9852-9282-493F-83CE-D4420EC5384A}" type="presParOf" srcId="{BF79B285-FBBF-4412-9AD3-E31A24B30283}" destId="{7105A76C-D0A3-4EC3-AC13-A5A8D4365BE4}" srcOrd="2" destOrd="0" presId="urn:microsoft.com/office/officeart/2005/8/layout/StepDownProcess"/>
    <dgm:cxn modelId="{7FEABFEE-066C-47BA-B7E0-147F02602C9B}" type="presParOf" srcId="{1ADE8E3F-9560-48FC-B9D4-A2A22CC78FC4}" destId="{F59067F5-425E-4ADE-859A-4D54D816EDC0}" srcOrd="3" destOrd="0" presId="urn:microsoft.com/office/officeart/2005/8/layout/StepDownProcess"/>
    <dgm:cxn modelId="{A24A6AFB-5612-4B96-966D-B48B1321F9FF}" type="presParOf" srcId="{1ADE8E3F-9560-48FC-B9D4-A2A22CC78FC4}" destId="{6E7DF346-B70D-49CA-BC10-1CE466C79AC4}" srcOrd="4" destOrd="0" presId="urn:microsoft.com/office/officeart/2005/8/layout/StepDownProcess"/>
    <dgm:cxn modelId="{7F9DD1FF-AF89-4DBC-AC63-CDF7ADAA602A}" type="presParOf" srcId="{6E7DF346-B70D-49CA-BC10-1CE466C79AC4}" destId="{D16A277C-35B0-4647-9468-A14C53C6862F}" srcOrd="0" destOrd="0" presId="urn:microsoft.com/office/officeart/2005/8/layout/StepDownProcess"/>
    <dgm:cxn modelId="{F89E159A-F186-4E21-A66A-E34D05B25A4F}" type="presParOf" srcId="{6E7DF346-B70D-49CA-BC10-1CE466C79AC4}" destId="{757783AB-7AF3-4E1E-96E7-7BB317946EAF}" srcOrd="1" destOrd="0" presId="urn:microsoft.com/office/officeart/2005/8/layout/StepDownProcess"/>
    <dgm:cxn modelId="{50A3137A-C28F-42EF-BD6C-2E459C660EFF}" type="presParOf" srcId="{6E7DF346-B70D-49CA-BC10-1CE466C79AC4}" destId="{FC5751CB-FE42-4651-8933-7A7CC30B3865}" srcOrd="2" destOrd="0" presId="urn:microsoft.com/office/officeart/2005/8/layout/StepDownProcess"/>
    <dgm:cxn modelId="{02E462F4-5085-4080-B98D-697DE025DAAE}" type="presParOf" srcId="{1ADE8E3F-9560-48FC-B9D4-A2A22CC78FC4}" destId="{53F92D04-C727-4867-80EB-DDFE44389DA5}" srcOrd="5" destOrd="0" presId="urn:microsoft.com/office/officeart/2005/8/layout/StepDownProcess"/>
    <dgm:cxn modelId="{3AD6C686-1978-41CC-A55B-FFFF75BBF049}" type="presParOf" srcId="{1ADE8E3F-9560-48FC-B9D4-A2A22CC78FC4}" destId="{4834B0BA-5195-4773-AA65-6D9F73B47264}" srcOrd="6" destOrd="0" presId="urn:microsoft.com/office/officeart/2005/8/layout/StepDownProcess"/>
    <dgm:cxn modelId="{5D4287AB-27F5-4B88-A4D2-FD8660CD35C0}" type="presParOf" srcId="{4834B0BA-5195-4773-AA65-6D9F73B47264}" destId="{BCDFEA53-6FB2-4975-9B6E-AC0008783243}" srcOrd="0" destOrd="0" presId="urn:microsoft.com/office/officeart/2005/8/layout/StepDownProcess"/>
    <dgm:cxn modelId="{157CB542-9CD3-4AAE-B62A-AFC2D7523F2E}" type="presParOf" srcId="{4834B0BA-5195-4773-AA65-6D9F73B47264}" destId="{6D721470-4ADB-4DC0-B998-80D1CE994CB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5951C-221F-46FC-9D16-5EBF94B77E36}">
      <dsp:nvSpPr>
        <dsp:cNvPr id="0" name=""/>
        <dsp:cNvSpPr/>
      </dsp:nvSpPr>
      <dsp:spPr>
        <a:xfrm rot="5400000">
          <a:off x="748826" y="1324028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D8F44-7CD1-463F-B8DE-A0A1D3101362}">
      <dsp:nvSpPr>
        <dsp:cNvPr id="0" name=""/>
        <dsp:cNvSpPr/>
      </dsp:nvSpPr>
      <dsp:spPr>
        <a:xfrm>
          <a:off x="440759" y="35058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 capture</a:t>
          </a:r>
          <a:endParaRPr lang="en-US" sz="1900" kern="1200" dirty="0"/>
        </a:p>
      </dsp:txBody>
      <dsp:txXfrm>
        <a:off x="507656" y="101955"/>
        <a:ext cx="1823651" cy="1236354"/>
      </dsp:txXfrm>
    </dsp:sp>
    <dsp:sp modelId="{110872B9-258E-4C73-85A1-643C30A727EF}">
      <dsp:nvSpPr>
        <dsp:cNvPr id="0" name=""/>
        <dsp:cNvSpPr/>
      </dsp:nvSpPr>
      <dsp:spPr>
        <a:xfrm>
          <a:off x="2471138" y="165733"/>
          <a:ext cx="1999358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Ideal world definition</a:t>
          </a:r>
          <a:endParaRPr lang="en-US" sz="1400" kern="1200" dirty="0"/>
        </a:p>
      </dsp:txBody>
      <dsp:txXfrm>
        <a:off x="2471138" y="165733"/>
        <a:ext cx="1999358" cy="1107414"/>
      </dsp:txXfrm>
    </dsp:sp>
    <dsp:sp modelId="{8EBB6F37-B3D1-4DD1-AAB3-F2E789D04B80}">
      <dsp:nvSpPr>
        <dsp:cNvPr id="0" name=""/>
        <dsp:cNvSpPr/>
      </dsp:nvSpPr>
      <dsp:spPr>
        <a:xfrm rot="5400000">
          <a:off x="2509924" y="2863157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56A06-D76C-4384-9F2C-5C2F152098A1}">
      <dsp:nvSpPr>
        <dsp:cNvPr id="0" name=""/>
        <dsp:cNvSpPr/>
      </dsp:nvSpPr>
      <dsp:spPr>
        <a:xfrm>
          <a:off x="2201857" y="1574186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Preprocessing</a:t>
          </a:r>
          <a:endParaRPr lang="en-US" sz="1900" kern="1200" dirty="0"/>
        </a:p>
      </dsp:txBody>
      <dsp:txXfrm>
        <a:off x="2268754" y="1641083"/>
        <a:ext cx="1823651" cy="1236354"/>
      </dsp:txXfrm>
    </dsp:sp>
    <dsp:sp modelId="{7105A76C-D0A3-4EC3-AC13-A5A8D4365BE4}">
      <dsp:nvSpPr>
        <dsp:cNvPr id="0" name=""/>
        <dsp:cNvSpPr/>
      </dsp:nvSpPr>
      <dsp:spPr>
        <a:xfrm>
          <a:off x="4210640" y="1717397"/>
          <a:ext cx="3402745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Hole filling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Normalization (depth and size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210640" y="1717397"/>
        <a:ext cx="3402745" cy="1107414"/>
      </dsp:txXfrm>
    </dsp:sp>
    <dsp:sp modelId="{D16A277C-35B0-4647-9468-A14C53C6862F}">
      <dsp:nvSpPr>
        <dsp:cNvPr id="0" name=""/>
        <dsp:cNvSpPr/>
      </dsp:nvSpPr>
      <dsp:spPr>
        <a:xfrm rot="5400000">
          <a:off x="4271023" y="4402286"/>
          <a:ext cx="1162785" cy="13237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83AB-7AF3-4E1E-96E7-7BB317946EAF}">
      <dsp:nvSpPr>
        <dsp:cNvPr id="0" name=""/>
        <dsp:cNvSpPr/>
      </dsp:nvSpPr>
      <dsp:spPr>
        <a:xfrm>
          <a:off x="3962955" y="3113315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definition and extraction</a:t>
          </a:r>
          <a:endParaRPr lang="en-US" sz="1900" kern="1200" dirty="0"/>
        </a:p>
      </dsp:txBody>
      <dsp:txXfrm>
        <a:off x="4029852" y="3180212"/>
        <a:ext cx="1823651" cy="1236354"/>
      </dsp:txXfrm>
    </dsp:sp>
    <dsp:sp modelId="{FC5751CB-FE42-4651-8933-7A7CC30B3865}">
      <dsp:nvSpPr>
        <dsp:cNvPr id="0" name=""/>
        <dsp:cNvSpPr/>
      </dsp:nvSpPr>
      <dsp:spPr>
        <a:xfrm>
          <a:off x="5987113" y="3243990"/>
          <a:ext cx="2766796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Laplace  filter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Gabor filter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Fourier transform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5987113" y="3243990"/>
        <a:ext cx="2766796" cy="1107414"/>
      </dsp:txXfrm>
    </dsp:sp>
    <dsp:sp modelId="{BCDFEA53-6FB2-4975-9B6E-AC0008783243}">
      <dsp:nvSpPr>
        <dsp:cNvPr id="0" name=""/>
        <dsp:cNvSpPr/>
      </dsp:nvSpPr>
      <dsp:spPr>
        <a:xfrm>
          <a:off x="5724053" y="4652444"/>
          <a:ext cx="1957445" cy="137014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Training and classification</a:t>
          </a:r>
          <a:endParaRPr lang="en-US" sz="1900" kern="1200" dirty="0"/>
        </a:p>
      </dsp:txBody>
      <dsp:txXfrm>
        <a:off x="5790950" y="4719341"/>
        <a:ext cx="1823651" cy="1236354"/>
      </dsp:txXfrm>
    </dsp:sp>
    <dsp:sp modelId="{6D721470-4ADB-4DC0-B998-80D1CE994CBA}">
      <dsp:nvSpPr>
        <dsp:cNvPr id="0" name=""/>
        <dsp:cNvSpPr/>
      </dsp:nvSpPr>
      <dsp:spPr>
        <a:xfrm>
          <a:off x="7681499" y="4783119"/>
          <a:ext cx="1423659" cy="110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RDF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7681499" y="4783119"/>
        <a:ext cx="1423659" cy="1107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Sign Gesture Recognition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Iker Vazquez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Hand extraction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camera provides the body information of the user.</a:t>
            </a:r>
          </a:p>
          <a:p>
            <a:pPr lvl="1"/>
            <a:r>
              <a:rPr lang="en-US" dirty="0" smtClean="0"/>
              <a:t>We know where are the hands in the scene → We can crop the image around that part of the scene.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cropped image contains depth data from the background which it is necessary to discard to keep only the hand.</a:t>
            </a:r>
          </a:p>
          <a:p>
            <a:pPr lvl="1"/>
            <a:r>
              <a:rPr lang="en-US" dirty="0" smtClean="0"/>
              <a:t>Thresholding from the hand joint keeps only the hand depth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Normalization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has different hand sizes → the images are different.</a:t>
            </a:r>
          </a:p>
          <a:p>
            <a:r>
              <a:rPr lang="en-US" dirty="0" smtClean="0"/>
              <a:t>Due to the perspective projection of the camera, objects in the back seem smaller than the objects in the front.</a:t>
            </a:r>
          </a:p>
          <a:p>
            <a:pPr lvl="1"/>
            <a:r>
              <a:rPr lang="en-US" dirty="0" smtClean="0"/>
              <a:t>In this case the values of the image are different too, objects in the back have higher depth values (distance).</a:t>
            </a:r>
          </a:p>
          <a:p>
            <a:pPr lvl="1"/>
            <a:endParaRPr lang="en-US" dirty="0"/>
          </a:p>
          <a:p>
            <a:r>
              <a:rPr lang="en-US" dirty="0" smtClean="0"/>
              <a:t>We can use the body information to scale the hand for normalization.</a:t>
            </a:r>
          </a:p>
          <a:p>
            <a:r>
              <a:rPr lang="en-US" dirty="0" smtClean="0"/>
              <a:t>Compute the average depth value of the hand and translate to a “ideal” location in the 3D space to normalize the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smtClean="0"/>
              <a:t>definition and extraction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59399866"/>
              </p:ext>
            </p:extLst>
          </p:nvPr>
        </p:nvGraphicFramePr>
        <p:xfrm>
          <a:off x="1494117" y="356596"/>
          <a:ext cx="9545918" cy="605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depth information of the scene to recognize the sign gestures.</a:t>
            </a:r>
          </a:p>
          <a:p>
            <a:pPr lvl="1"/>
            <a:r>
              <a:rPr lang="en-US" dirty="0" smtClean="0"/>
              <a:t>A selection of the capturing sensor is required.</a:t>
            </a:r>
          </a:p>
          <a:p>
            <a:pPr lvl="1"/>
            <a:r>
              <a:rPr lang="en-US" dirty="0" smtClean="0"/>
              <a:t>At this moment we are not going to use any other image source (color, infrared…).</a:t>
            </a:r>
          </a:p>
          <a:p>
            <a:r>
              <a:rPr lang="en-US" dirty="0" smtClean="0"/>
              <a:t>For this thesis an ideal world is going to be defined to capture the images.</a:t>
            </a:r>
          </a:p>
          <a:p>
            <a:pPr lvl="1"/>
            <a:r>
              <a:rPr lang="en-US" dirty="0" smtClean="0"/>
              <a:t>This ensures low environment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Depth sensor types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0" y="1905000"/>
            <a:ext cx="1877689" cy="2097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9828" y="1535668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Time of Flight (</a:t>
            </a:r>
            <a:r>
              <a:rPr lang="en-US" u="sng" dirty="0" err="1" smtClean="0"/>
              <a:t>ToF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119828" y="4155141"/>
            <a:ext cx="233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High frame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2" y="2128639"/>
            <a:ext cx="2667645" cy="16499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09763" y="1535668"/>
            <a:ext cx="149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Xbox Kinect</a:t>
            </a:r>
            <a:endParaRPr lang="en-US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24132" y="4155141"/>
            <a:ext cx="2842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1080px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Acceptable frame rate.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sensor types.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SDK for body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77" y="1977967"/>
            <a:ext cx="2880275" cy="195133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50806" y="1531186"/>
            <a:ext cx="25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Stereoscopic camera</a:t>
            </a:r>
            <a:endParaRPr lang="en-US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04377" y="4155141"/>
            <a:ext cx="2842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resolutions.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frame rates.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depth precision.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Can be built with two normal cameras.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Sensor selection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r>
              <a:rPr lang="en-US" dirty="0"/>
              <a:t>It is very cheap for the offering resolution and </a:t>
            </a:r>
            <a:r>
              <a:rPr lang="en-US" dirty="0" smtClean="0"/>
              <a:t>precision.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Depth sensor, color camera and infrared </a:t>
            </a:r>
            <a:r>
              <a:rPr lang="en-US" dirty="0" smtClean="0"/>
              <a:t>sensor.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30fps enough to track (30&gt;24</a:t>
            </a:r>
            <a:r>
              <a:rPr lang="en-US" dirty="0" smtClean="0"/>
              <a:t>).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SDK for </a:t>
            </a:r>
            <a:r>
              <a:rPr lang="en-US" dirty="0" smtClean="0"/>
              <a:t>tracking.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Many people has </a:t>
            </a:r>
            <a:r>
              <a:rPr lang="en-US" dirty="0" smtClean="0"/>
              <a:t>used it.</a:t>
            </a:r>
            <a:endParaRPr lang="en-US" dirty="0"/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 lot of papers and </a:t>
            </a:r>
            <a:r>
              <a:rPr lang="en-US" dirty="0" smtClean="0"/>
              <a:t>forums.</a:t>
            </a:r>
            <a:endParaRPr lang="en-US" dirty="0"/>
          </a:p>
          <a:p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Does not work well with bright lighting: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Small optimal range: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Does not capture well the depth map depending on the type of </a:t>
            </a:r>
            <a:r>
              <a:rPr lang="en-US" dirty="0" smtClean="0"/>
              <a:t>surface.</a:t>
            </a:r>
            <a:endParaRPr lang="en-US" dirty="0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5972619" y="1601771"/>
            <a:ext cx="1624970" cy="62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Ideal world definition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wall for background (no reflective materials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sitting or standing up? (Select one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position:</a:t>
            </a:r>
          </a:p>
          <a:p>
            <a:pPr lvl="1"/>
            <a:r>
              <a:rPr lang="en-US" dirty="0"/>
              <a:t>2m from the </a:t>
            </a:r>
            <a:r>
              <a:rPr lang="en-US" dirty="0" smtClean="0"/>
              <a:t>Kinect.</a:t>
            </a:r>
            <a:endParaRPr lang="en-US" dirty="0"/>
          </a:p>
          <a:p>
            <a:pPr lvl="1"/>
            <a:r>
              <a:rPr lang="en-US" dirty="0"/>
              <a:t>“Center” of the Kinect field of v</a:t>
            </a:r>
            <a:r>
              <a:rPr lang="en-US" dirty="0" smtClean="0"/>
              <a:t>iew.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focus only on the hands.</a:t>
            </a:r>
          </a:p>
          <a:p>
            <a:pPr lvl="1"/>
            <a:r>
              <a:rPr lang="en-US" dirty="0" smtClean="0"/>
              <a:t>Crop the hands from the original image.</a:t>
            </a:r>
          </a:p>
          <a:p>
            <a:endParaRPr lang="en-US" dirty="0"/>
          </a:p>
          <a:p>
            <a:r>
              <a:rPr lang="en-US" dirty="0" smtClean="0"/>
              <a:t>For sign comparing we need to normalize them.</a:t>
            </a:r>
          </a:p>
          <a:p>
            <a:pPr lvl="1"/>
            <a:r>
              <a:rPr lang="en-US" dirty="0" smtClean="0"/>
              <a:t>Size normalization.</a:t>
            </a:r>
          </a:p>
          <a:p>
            <a:pPr lvl="1"/>
            <a:r>
              <a:rPr lang="en-US" dirty="0" smtClean="0"/>
              <a:t>Depth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2142</TotalTime>
  <Words>500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Hand Sign Gesture Recognition</vt:lpstr>
      <vt:lpstr>Presentación de PowerPoint</vt:lpstr>
      <vt:lpstr>Image capture</vt:lpstr>
      <vt:lpstr>Image capture</vt:lpstr>
      <vt:lpstr>Image capture – Depth sensor types</vt:lpstr>
      <vt:lpstr>Image capture – Sensor selection</vt:lpstr>
      <vt:lpstr>Image capture – Ideal world definition</vt:lpstr>
      <vt:lpstr>Preprocessing</vt:lpstr>
      <vt:lpstr>Preprocessing</vt:lpstr>
      <vt:lpstr>Preprocessing – Hand extraction</vt:lpstr>
      <vt:lpstr>Preprocessing – Normalization</vt:lpstr>
      <vt:lpstr>Feature definition and extraction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Iker Vazquez</dc:creator>
  <cp:lastModifiedBy>Iker Vazquez</cp:lastModifiedBy>
  <cp:revision>30</cp:revision>
  <dcterms:created xsi:type="dcterms:W3CDTF">2016-08-24T16:46:31Z</dcterms:created>
  <dcterms:modified xsi:type="dcterms:W3CDTF">2016-09-02T18:55:10Z</dcterms:modified>
</cp:coreProperties>
</file>