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16" r:id="rId17"/>
    <p:sldId id="26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26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274" r:id="rId50"/>
    <p:sldId id="332" r:id="rId51"/>
    <p:sldId id="333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271" r:id="rId80"/>
    <p:sldId id="272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6" r:id="rId100"/>
    <p:sldId id="405" r:id="rId101"/>
    <p:sldId id="407" r:id="rId102"/>
    <p:sldId id="408" r:id="rId103"/>
    <p:sldId id="409" r:id="rId104"/>
    <p:sldId id="410" r:id="rId105"/>
    <p:sldId id="411" r:id="rId106"/>
    <p:sldId id="412" r:id="rId107"/>
    <p:sldId id="413" r:id="rId108"/>
    <p:sldId id="414" r:id="rId109"/>
    <p:sldId id="415" r:id="rId110"/>
    <p:sldId id="416" r:id="rId111"/>
    <p:sldId id="417" r:id="rId112"/>
    <p:sldId id="418" r:id="rId113"/>
    <p:sldId id="419" r:id="rId114"/>
    <p:sldId id="420" r:id="rId115"/>
    <p:sldId id="421" r:id="rId116"/>
    <p:sldId id="422" r:id="rId117"/>
    <p:sldId id="423" r:id="rId1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-Stacks" id="{37A416B1-B72D-4F1F-AF3D-5C3C6B023254}">
          <p14:sldIdLst>
            <p14:sldId id="25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16"/>
          </p14:sldIdLst>
        </p14:section>
        <p14:section name="3-Stacks" id="{A315B4D3-68F3-4517-84D9-149310EF8555}">
          <p14:sldIdLst>
            <p14:sldId id="26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4-Stacks" id="{D346DE5C-B06B-420E-BD71-CF77374CA4C6}">
          <p14:sldIdLst>
            <p14:sldId id="26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5-Stacks" id="{1D618653-1758-4A2B-B3B3-6FFF308973ED}">
          <p14:sldIdLst>
            <p14:sldId id="274"/>
            <p14:sldId id="332"/>
            <p14:sldId id="333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6-Stacks" id="{FBDF58C8-E9E9-423D-9885-CEEB341A4CBB}">
          <p14:sldIdLst>
            <p14:sldId id="271"/>
            <p14:sldId id="272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6"/>
            <p14:sldId id="405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20B7A-1DC8-4E4C-A2D7-3F02440F7D94}" v="465" dt="2023-01-05T15:01:56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1" y="1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microsoft.com/office/2016/11/relationships/changesInfo" Target="changesInfos/changesInfo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microsoft.com/office/2015/10/relationships/revisionInfo" Target="revisionInfo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沈 星繁" userId="3d1366bc35d45f04" providerId="LiveId" clId="{E8720B7A-1DC8-4E4C-A2D7-3F02440F7D94}"/>
    <pc:docChg chg="undo redo custSel addSld delSld modSld modMainMaster addSection modSection">
      <pc:chgData name="沈 星繁" userId="3d1366bc35d45f04" providerId="LiveId" clId="{E8720B7A-1DC8-4E4C-A2D7-3F02440F7D94}" dt="2023-01-05T12:39:02.460" v="2210" actId="13926"/>
      <pc:docMkLst>
        <pc:docMk/>
      </pc:docMkLst>
      <pc:sldChg chg="addSp delSp modSp mod modTransition">
        <pc:chgData name="沈 星繁" userId="3d1366bc35d45f04" providerId="LiveId" clId="{E8720B7A-1DC8-4E4C-A2D7-3F02440F7D94}" dt="2023-01-04T07:54:20.029" v="151"/>
        <pc:sldMkLst>
          <pc:docMk/>
          <pc:sldMk cId="119951973" sldId="256"/>
        </pc:sldMkLst>
        <pc:spChg chg="mod">
          <ac:chgData name="沈 星繁" userId="3d1366bc35d45f04" providerId="LiveId" clId="{E8720B7A-1DC8-4E4C-A2D7-3F02440F7D94}" dt="2023-01-04T07:45:28.945" v="18" actId="164"/>
          <ac:spMkLst>
            <pc:docMk/>
            <pc:sldMk cId="119951973" sldId="256"/>
            <ac:spMk id="6" creationId="{A1765A4C-42E4-4DBA-BA4A-CE8BEBC2B9EA}"/>
          </ac:spMkLst>
        </pc:spChg>
        <pc:spChg chg="mod">
          <ac:chgData name="沈 星繁" userId="3d1366bc35d45f04" providerId="LiveId" clId="{E8720B7A-1DC8-4E4C-A2D7-3F02440F7D94}" dt="2023-01-04T07:45:26.149" v="17" actId="164"/>
          <ac:spMkLst>
            <pc:docMk/>
            <pc:sldMk cId="119951973" sldId="256"/>
            <ac:spMk id="8" creationId="{835D3AC3-853B-4EC3-A054-A9938C281CAC}"/>
          </ac:spMkLst>
        </pc:spChg>
        <pc:spChg chg="add del mod">
          <ac:chgData name="沈 星繁" userId="3d1366bc35d45f04" providerId="LiveId" clId="{E8720B7A-1DC8-4E4C-A2D7-3F02440F7D94}" dt="2023-01-04T07:49:06.836" v="114" actId="478"/>
          <ac:spMkLst>
            <pc:docMk/>
            <pc:sldMk cId="119951973" sldId="256"/>
            <ac:spMk id="9" creationId="{B47ED58A-82E1-BF74-171B-23225D07B4E2}"/>
          </ac:spMkLst>
        </pc:spChg>
        <pc:spChg chg="add del">
          <ac:chgData name="沈 星繁" userId="3d1366bc35d45f04" providerId="LiveId" clId="{E8720B7A-1DC8-4E4C-A2D7-3F02440F7D94}" dt="2023-01-04T07:48:55.669" v="111" actId="22"/>
          <ac:spMkLst>
            <pc:docMk/>
            <pc:sldMk cId="119951973" sldId="256"/>
            <ac:spMk id="11" creationId="{362C17DE-33C1-2EB7-88E0-F77CD052E6AF}"/>
          </ac:spMkLst>
        </pc:spChg>
        <pc:spChg chg="add mod">
          <ac:chgData name="沈 星繁" userId="3d1366bc35d45f04" providerId="LiveId" clId="{E8720B7A-1DC8-4E4C-A2D7-3F02440F7D94}" dt="2023-01-04T07:49:22.065" v="117" actId="1076"/>
          <ac:spMkLst>
            <pc:docMk/>
            <pc:sldMk cId="119951973" sldId="256"/>
            <ac:spMk id="13" creationId="{C20C8041-05AA-86D6-CCC2-7D42E8022E12}"/>
          </ac:spMkLst>
        </pc:spChg>
        <pc:grpChg chg="add mod">
          <ac:chgData name="沈 星繁" userId="3d1366bc35d45f04" providerId="LiveId" clId="{E8720B7A-1DC8-4E4C-A2D7-3F02440F7D94}" dt="2023-01-04T07:46:45.516" v="22" actId="1076"/>
          <ac:grpSpMkLst>
            <pc:docMk/>
            <pc:sldMk cId="119951973" sldId="256"/>
            <ac:grpSpMk id="2" creationId="{FAB29DDE-CE50-2C0E-9190-FF85CDF1A31B}"/>
          </ac:grpSpMkLst>
        </pc:grpChg>
        <pc:grpChg chg="add mod">
          <ac:chgData name="沈 星繁" userId="3d1366bc35d45f04" providerId="LiveId" clId="{E8720B7A-1DC8-4E4C-A2D7-3F02440F7D94}" dt="2023-01-04T07:46:45.516" v="22" actId="1076"/>
          <ac:grpSpMkLst>
            <pc:docMk/>
            <pc:sldMk cId="119951973" sldId="256"/>
            <ac:grpSpMk id="3" creationId="{2528DECA-5A77-1779-852B-8C8AA616412F}"/>
          </ac:grpSpMkLst>
        </pc:grpChg>
        <pc:graphicFrameChg chg="mod modGraphic">
          <ac:chgData name="沈 星繁" userId="3d1366bc35d45f04" providerId="LiveId" clId="{E8720B7A-1DC8-4E4C-A2D7-3F02440F7D94}" dt="2023-01-04T07:46:14.612" v="20" actId="1076"/>
          <ac:graphicFrameMkLst>
            <pc:docMk/>
            <pc:sldMk cId="119951973" sldId="256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5:28.945" v="18" actId="164"/>
          <ac:cxnSpMkLst>
            <pc:docMk/>
            <pc:sldMk cId="119951973" sldId="256"/>
            <ac:cxnSpMk id="5" creationId="{C65D7CCB-5947-4DAB-8014-01A2E13E5738}"/>
          </ac:cxnSpMkLst>
        </pc:cxnChg>
        <pc:cxnChg chg="mod">
          <ac:chgData name="沈 星繁" userId="3d1366bc35d45f04" providerId="LiveId" clId="{E8720B7A-1DC8-4E4C-A2D7-3F02440F7D94}" dt="2023-01-04T07:45:26.149" v="17" actId="164"/>
          <ac:cxnSpMkLst>
            <pc:docMk/>
            <pc:sldMk cId="119951973" sldId="256"/>
            <ac:cxnSpMk id="7" creationId="{DBD9CD2C-A512-4DC9-A3A1-AF48BFC71FD5}"/>
          </ac:cxnSpMkLst>
        </pc:cxnChg>
      </pc:sldChg>
      <pc:sldChg chg="modSp del modTransition">
        <pc:chgData name="沈 星繁" userId="3d1366bc35d45f04" providerId="LiveId" clId="{E8720B7A-1DC8-4E4C-A2D7-3F02440F7D94}" dt="2023-01-05T07:25:42.935" v="235" actId="47"/>
        <pc:sldMkLst>
          <pc:docMk/>
          <pc:sldMk cId="2751856857" sldId="257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2751856857" sldId="257"/>
            <ac:spMk id="12" creationId="{A4A1D5DC-924B-40ED-B949-02A239858962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2751856857" sldId="257"/>
            <ac:spMk id="14" creationId="{064C764A-2BE5-4527-870D-F08799E12F11}"/>
          </ac:spMkLst>
        </pc:spChg>
        <pc:graphicFrameChg chg="mod">
          <ac:chgData name="沈 星繁" userId="3d1366bc35d45f04" providerId="LiveId" clId="{E8720B7A-1DC8-4E4C-A2D7-3F02440F7D94}" dt="2023-01-04T07:42:21.607" v="12"/>
          <ac:graphicFrameMkLst>
            <pc:docMk/>
            <pc:sldMk cId="2751856857" sldId="257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751856857" sldId="257"/>
            <ac:cxnSpMk id="11" creationId="{ABD37589-FFAF-4DCE-919C-AD86E844F985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751856857" sldId="257"/>
            <ac:cxnSpMk id="13" creationId="{C6FAA758-2EAB-4F63-8510-38E01237B277}"/>
          </ac:cxnSpMkLst>
        </pc:cxnChg>
      </pc:sldChg>
      <pc:sldChg chg="modSp del modTransition">
        <pc:chgData name="沈 星繁" userId="3d1366bc35d45f04" providerId="LiveId" clId="{E8720B7A-1DC8-4E4C-A2D7-3F02440F7D94}" dt="2023-01-05T07:35:04.700" v="314" actId="47"/>
        <pc:sldMkLst>
          <pc:docMk/>
          <pc:sldMk cId="4161590950" sldId="258"/>
        </pc:sldMkLst>
        <pc:graphicFrameChg chg="mod">
          <ac:chgData name="沈 星繁" userId="3d1366bc35d45f04" providerId="LiveId" clId="{E8720B7A-1DC8-4E4C-A2D7-3F02440F7D94}" dt="2023-01-04T07:42:21.607" v="12"/>
          <ac:graphicFrameMkLst>
            <pc:docMk/>
            <pc:sldMk cId="4161590950" sldId="258"/>
            <ac:graphicFrameMk id="4" creationId="{2E0B35CE-7522-482A-99EF-838F849C1D1E}"/>
          </ac:graphicFrameMkLst>
        </pc:graphicFrameChg>
        <pc:inkChg chg="mod">
          <ac:chgData name="沈 星繁" userId="3d1366bc35d45f04" providerId="LiveId" clId="{E8720B7A-1DC8-4E4C-A2D7-3F02440F7D94}" dt="2023-01-04T07:42:21.607" v="12"/>
          <ac:inkMkLst>
            <pc:docMk/>
            <pc:sldMk cId="4161590950" sldId="258"/>
            <ac:inkMk id="41" creationId="{1F0DC92D-E9E2-43D6-B8A2-A2A2DEC7B612}"/>
          </ac:inkMkLst>
        </pc:inkChg>
        <pc:inkChg chg="mod">
          <ac:chgData name="沈 星繁" userId="3d1366bc35d45f04" providerId="LiveId" clId="{E8720B7A-1DC8-4E4C-A2D7-3F02440F7D94}" dt="2023-01-04T07:42:21.607" v="12"/>
          <ac:inkMkLst>
            <pc:docMk/>
            <pc:sldMk cId="4161590950" sldId="258"/>
            <ac:inkMk id="42" creationId="{2D939BB0-6D02-4175-A6D0-FDEFCD6A4C05}"/>
          </ac:inkMkLst>
        </pc:inkChg>
        <pc:inkChg chg="mod">
          <ac:chgData name="沈 星繁" userId="3d1366bc35d45f04" providerId="LiveId" clId="{E8720B7A-1DC8-4E4C-A2D7-3F02440F7D94}" dt="2023-01-04T07:42:21.607" v="12"/>
          <ac:inkMkLst>
            <pc:docMk/>
            <pc:sldMk cId="4161590950" sldId="258"/>
            <ac:inkMk id="43" creationId="{5919769E-1065-48E3-BDC8-8F7E4A122D31}"/>
          </ac:inkMkLst>
        </pc:inkChg>
      </pc:sldChg>
      <pc:sldChg chg="modSp del modTransition">
        <pc:chgData name="沈 星繁" userId="3d1366bc35d45f04" providerId="LiveId" clId="{E8720B7A-1DC8-4E4C-A2D7-3F02440F7D94}" dt="2023-01-05T07:35:08.197" v="315" actId="47"/>
        <pc:sldMkLst>
          <pc:docMk/>
          <pc:sldMk cId="3188930144" sldId="259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3188930144" sldId="259"/>
            <ac:spMk id="7" creationId="{CBF4583A-BD8D-4DD4-B829-950F27088ECC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3188930144" sldId="259"/>
            <ac:spMk id="9" creationId="{5D552528-0EDC-44DD-9C38-5B6C621338E7}"/>
          </ac:spMkLst>
        </pc:spChg>
        <pc:graphicFrameChg chg="mod">
          <ac:chgData name="沈 星繁" userId="3d1366bc35d45f04" providerId="LiveId" clId="{E8720B7A-1DC8-4E4C-A2D7-3F02440F7D94}" dt="2023-01-04T07:42:21.607" v="12"/>
          <ac:graphicFrameMkLst>
            <pc:docMk/>
            <pc:sldMk cId="3188930144" sldId="259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188930144" sldId="259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188930144" sldId="259"/>
            <ac:cxnSpMk id="8" creationId="{FEFA1B65-AC94-4329-A0B1-BCA76DDCDDAE}"/>
          </ac:cxnSpMkLst>
        </pc:cxnChg>
      </pc:sldChg>
      <pc:sldChg chg="addSp modSp mod modTransition">
        <pc:chgData name="沈 星繁" userId="3d1366bc35d45f04" providerId="LiveId" clId="{E8720B7A-1DC8-4E4C-A2D7-3F02440F7D94}" dt="2023-01-05T08:12:28.975" v="689"/>
        <pc:sldMkLst>
          <pc:docMk/>
          <pc:sldMk cId="4002876819" sldId="260"/>
        </pc:sldMkLst>
        <pc:spChg chg="add mod">
          <ac:chgData name="沈 星繁" userId="3d1366bc35d45f04" providerId="LiveId" clId="{E8720B7A-1DC8-4E4C-A2D7-3F02440F7D94}" dt="2023-01-05T08:12:28.975" v="689"/>
          <ac:spMkLst>
            <pc:docMk/>
            <pc:sldMk cId="4002876819" sldId="260"/>
            <ac:spMk id="3" creationId="{B228815F-D7A8-5C45-2B23-229211051885}"/>
          </ac:spMkLst>
        </pc:spChg>
        <pc:spChg chg="mod">
          <ac:chgData name="沈 星繁" userId="3d1366bc35d45f04" providerId="LiveId" clId="{E8720B7A-1DC8-4E4C-A2D7-3F02440F7D94}" dt="2023-01-05T07:39:28.631" v="326" actId="1076"/>
          <ac:spMkLst>
            <pc:docMk/>
            <pc:sldMk cId="4002876819" sldId="260"/>
            <ac:spMk id="7" creationId="{CBF4583A-BD8D-4DD4-B829-950F27088ECC}"/>
          </ac:spMkLst>
        </pc:spChg>
        <pc:spChg chg="mod">
          <ac:chgData name="沈 星繁" userId="3d1366bc35d45f04" providerId="LiveId" clId="{E8720B7A-1DC8-4E4C-A2D7-3F02440F7D94}" dt="2023-01-05T07:39:28.631" v="326" actId="1076"/>
          <ac:spMkLst>
            <pc:docMk/>
            <pc:sldMk cId="4002876819" sldId="260"/>
            <ac:spMk id="9" creationId="{5D552528-0EDC-44DD-9C38-5B6C621338E7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4002876819" sldId="260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5T07:39:28.631" v="326" actId="1076"/>
          <ac:cxnSpMkLst>
            <pc:docMk/>
            <pc:sldMk cId="4002876819" sldId="260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5T07:39:28.631" v="326" actId="1076"/>
          <ac:cxnSpMkLst>
            <pc:docMk/>
            <pc:sldMk cId="4002876819" sldId="260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7:54:25.440" v="500" actId="47"/>
        <pc:sldMkLst>
          <pc:docMk/>
          <pc:sldMk cId="1159740741" sldId="261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1159740741" sldId="261"/>
            <ac:spMk id="7" creationId="{CBF4583A-BD8D-4DD4-B829-950F27088ECC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1159740741" sldId="261"/>
            <ac:spMk id="9" creationId="{5D552528-0EDC-44DD-9C38-5B6C621338E7}"/>
          </ac:spMkLst>
        </pc:spChg>
        <pc:graphicFrameChg chg="mod">
          <ac:chgData name="沈 星繁" userId="3d1366bc35d45f04" providerId="LiveId" clId="{E8720B7A-1DC8-4E4C-A2D7-3F02440F7D94}" dt="2023-01-04T07:42:21.607" v="12"/>
          <ac:graphicFrameMkLst>
            <pc:docMk/>
            <pc:sldMk cId="1159740741" sldId="261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159740741" sldId="261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159740741" sldId="261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7:54:26.753" v="501" actId="47"/>
        <pc:sldMkLst>
          <pc:docMk/>
          <pc:sldMk cId="1767192094" sldId="262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1767192094" sldId="262"/>
            <ac:spMk id="7" creationId="{CBF4583A-BD8D-4DD4-B829-950F27088ECC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1767192094" sldId="262"/>
            <ac:spMk id="9" creationId="{5D552528-0EDC-44DD-9C38-5B6C621338E7}"/>
          </ac:spMkLst>
        </pc:spChg>
        <pc:graphicFrameChg chg="mod">
          <ac:chgData name="沈 星繁" userId="3d1366bc35d45f04" providerId="LiveId" clId="{E8720B7A-1DC8-4E4C-A2D7-3F02440F7D94}" dt="2023-01-04T07:42:21.607" v="12"/>
          <ac:graphicFrameMkLst>
            <pc:docMk/>
            <pc:sldMk cId="1767192094" sldId="262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767192094" sldId="262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767192094" sldId="262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7:54:28.043" v="502" actId="47"/>
        <pc:sldMkLst>
          <pc:docMk/>
          <pc:sldMk cId="1390644286" sldId="263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1390644286" sldId="263"/>
            <ac:spMk id="7" creationId="{CBF4583A-BD8D-4DD4-B829-950F27088ECC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1390644286" sldId="263"/>
            <ac:spMk id="9" creationId="{5D552528-0EDC-44DD-9C38-5B6C621338E7}"/>
          </ac:spMkLst>
        </pc:spChg>
        <pc:graphicFrameChg chg="mod">
          <ac:chgData name="沈 星繁" userId="3d1366bc35d45f04" providerId="LiveId" clId="{E8720B7A-1DC8-4E4C-A2D7-3F02440F7D94}" dt="2023-01-04T07:42:21.607" v="12"/>
          <ac:graphicFrameMkLst>
            <pc:docMk/>
            <pc:sldMk cId="1390644286" sldId="263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390644286" sldId="263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390644286" sldId="263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7:54:29.477" v="503" actId="47"/>
        <pc:sldMkLst>
          <pc:docMk/>
          <pc:sldMk cId="1246247007" sldId="264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1246247007" sldId="264"/>
            <ac:spMk id="7" creationId="{CBF4583A-BD8D-4DD4-B829-950F27088ECC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1246247007" sldId="264"/>
            <ac:spMk id="9" creationId="{5D552528-0EDC-44DD-9C38-5B6C621338E7}"/>
          </ac:spMkLst>
        </pc:spChg>
        <pc:graphicFrameChg chg="mod">
          <ac:chgData name="沈 星繁" userId="3d1366bc35d45f04" providerId="LiveId" clId="{E8720B7A-1DC8-4E4C-A2D7-3F02440F7D94}" dt="2023-01-04T07:42:21.607" v="12"/>
          <ac:graphicFrameMkLst>
            <pc:docMk/>
            <pc:sldMk cId="1246247007" sldId="264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246247007" sldId="264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246247007" sldId="264"/>
            <ac:cxnSpMk id="8" creationId="{FEFA1B65-AC94-4329-A0B1-BCA76DDCDDAE}"/>
          </ac:cxnSpMkLst>
        </pc:cxnChg>
      </pc:sldChg>
      <pc:sldChg chg="addSp delSp modSp mod modTransition">
        <pc:chgData name="沈 星繁" userId="3d1366bc35d45f04" providerId="LiveId" clId="{E8720B7A-1DC8-4E4C-A2D7-3F02440F7D94}" dt="2023-01-05T08:12:28.975" v="689"/>
        <pc:sldMkLst>
          <pc:docMk/>
          <pc:sldMk cId="775573635" sldId="266"/>
        </pc:sldMkLst>
        <pc:spChg chg="add del">
          <ac:chgData name="沈 星繁" userId="3d1366bc35d45f04" providerId="LiveId" clId="{E8720B7A-1DC8-4E4C-A2D7-3F02440F7D94}" dt="2023-01-05T08:04:47.012" v="591" actId="22"/>
          <ac:spMkLst>
            <pc:docMk/>
            <pc:sldMk cId="775573635" sldId="266"/>
            <ac:spMk id="3" creationId="{6E159BD7-32DD-8BF5-159B-992AE33772B6}"/>
          </ac:spMkLst>
        </pc:spChg>
        <pc:spChg chg="add mod">
          <ac:chgData name="沈 星繁" userId="3d1366bc35d45f04" providerId="LiveId" clId="{E8720B7A-1DC8-4E4C-A2D7-3F02440F7D94}" dt="2023-01-05T08:12:28.975" v="689"/>
          <ac:spMkLst>
            <pc:docMk/>
            <pc:sldMk cId="775573635" sldId="266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775573635" sldId="266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5T07:59:27.122" v="535" actId="1076"/>
          <ac:cxnSpMkLst>
            <pc:docMk/>
            <pc:sldMk cId="775573635" sldId="266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5T07:59:27.122" v="535" actId="1076"/>
          <ac:cxnSpMkLst>
            <pc:docMk/>
            <pc:sldMk cId="775573635" sldId="266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10:04.010" v="677" actId="47"/>
        <pc:sldMkLst>
          <pc:docMk/>
          <pc:sldMk cId="1077633396" sldId="267"/>
        </pc:sldMkLst>
        <pc:graphicFrameChg chg="mod">
          <ac:chgData name="沈 星繁" userId="3d1366bc35d45f04" providerId="LiveId" clId="{E8720B7A-1DC8-4E4C-A2D7-3F02440F7D94}" dt="2023-01-05T08:01:22.865" v="588"/>
          <ac:graphicFrameMkLst>
            <pc:docMk/>
            <pc:sldMk cId="1077633396" sldId="267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077633396" sldId="267"/>
            <ac:cxnSpMk id="5" creationId="{DDA23DC4-F248-4037-B8E0-5C9973FBF781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077633396" sldId="267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10:04.894" v="678" actId="47"/>
        <pc:sldMkLst>
          <pc:docMk/>
          <pc:sldMk cId="3460457560" sldId="268"/>
        </pc:sldMkLst>
        <pc:graphicFrameChg chg="mod">
          <ac:chgData name="沈 星繁" userId="3d1366bc35d45f04" providerId="LiveId" clId="{E8720B7A-1DC8-4E4C-A2D7-3F02440F7D94}" dt="2023-01-05T08:01:22.865" v="588"/>
          <ac:graphicFrameMkLst>
            <pc:docMk/>
            <pc:sldMk cId="3460457560" sldId="268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460457560" sldId="268"/>
            <ac:cxnSpMk id="5" creationId="{1179E176-9FFF-4DA6-8FE2-DD8C0034F63C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460457560" sldId="268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10:05.772" v="679" actId="47"/>
        <pc:sldMkLst>
          <pc:docMk/>
          <pc:sldMk cId="2772769036" sldId="269"/>
        </pc:sldMkLst>
        <pc:graphicFrameChg chg="mod">
          <ac:chgData name="沈 星繁" userId="3d1366bc35d45f04" providerId="LiveId" clId="{E8720B7A-1DC8-4E4C-A2D7-3F02440F7D94}" dt="2023-01-05T08:01:22.865" v="588"/>
          <ac:graphicFrameMkLst>
            <pc:docMk/>
            <pc:sldMk cId="2772769036" sldId="269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772769036" sldId="269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772769036" sldId="269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10:07.385" v="680" actId="47"/>
        <pc:sldMkLst>
          <pc:docMk/>
          <pc:sldMk cId="3428419760" sldId="270"/>
        </pc:sldMkLst>
        <pc:graphicFrameChg chg="mod">
          <ac:chgData name="沈 星繁" userId="3d1366bc35d45f04" providerId="LiveId" clId="{E8720B7A-1DC8-4E4C-A2D7-3F02440F7D94}" dt="2023-01-05T08:01:22.865" v="588"/>
          <ac:graphicFrameMkLst>
            <pc:docMk/>
            <pc:sldMk cId="3428419760" sldId="270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428419760" sldId="270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428419760" sldId="270"/>
            <ac:cxnSpMk id="8" creationId="{FEFA1B65-AC94-4329-A0B1-BCA76DDCDDAE}"/>
          </ac:cxnSpMkLst>
        </pc:cxnChg>
      </pc:sldChg>
      <pc:sldChg chg="modSp add del mod modTransition">
        <pc:chgData name="沈 星繁" userId="3d1366bc35d45f04" providerId="LiveId" clId="{E8720B7A-1DC8-4E4C-A2D7-3F02440F7D94}" dt="2023-01-05T12:05:32.831" v="1578" actId="1076"/>
        <pc:sldMkLst>
          <pc:docMk/>
          <pc:sldMk cId="4179011638" sldId="271"/>
        </pc:sldMkLst>
        <pc:spChg chg="mod">
          <ac:chgData name="沈 星繁" userId="3d1366bc35d45f04" providerId="LiveId" clId="{E8720B7A-1DC8-4E4C-A2D7-3F02440F7D94}" dt="2023-01-05T12:05:32.831" v="1578" actId="1076"/>
          <ac:spMkLst>
            <pc:docMk/>
            <pc:sldMk cId="4179011638" sldId="271"/>
            <ac:spMk id="2" creationId="{511685FB-52E0-4A60-88DB-FA76DFC2068E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4179011638" sldId="271"/>
            <ac:spMk id="3" creationId="{8E827831-0170-4FF9-B73F-DAFF28A48FBF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4179011638" sldId="271"/>
            <ac:spMk id="7" creationId="{46674B4B-27F1-4F7E-973A-8756CE774026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4179011638" sldId="271"/>
            <ac:spMk id="9" creationId="{0002CAC1-9C7B-4B37-8D16-7070E0715AA8}"/>
          </ac:spMkLst>
        </pc:spChg>
        <pc:graphicFrameChg chg="mod modGraphic">
          <ac:chgData name="沈 星繁" userId="3d1366bc35d45f04" providerId="LiveId" clId="{E8720B7A-1DC8-4E4C-A2D7-3F02440F7D94}" dt="2023-01-05T12:05:11.568" v="1577" actId="2711"/>
          <ac:graphicFrameMkLst>
            <pc:docMk/>
            <pc:sldMk cId="4179011638" sldId="271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4179011638" sldId="271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4179011638" sldId="271"/>
            <ac:cxnSpMk id="8" creationId="{FEFA1B65-AC94-4329-A0B1-BCA76DDCDDAE}"/>
          </ac:cxnSpMkLst>
        </pc:cxnChg>
      </pc:sldChg>
      <pc:sldChg chg="addSp modSp add del mod modTransition">
        <pc:chgData name="沈 星繁" userId="3d1366bc35d45f04" providerId="LiveId" clId="{E8720B7A-1DC8-4E4C-A2D7-3F02440F7D94}" dt="2023-01-05T12:23:25.229" v="1631" actId="1076"/>
        <pc:sldMkLst>
          <pc:docMk/>
          <pc:sldMk cId="1811463122" sldId="272"/>
        </pc:sldMkLst>
        <pc:spChg chg="add mod">
          <ac:chgData name="沈 星繁" userId="3d1366bc35d45f04" providerId="LiveId" clId="{E8720B7A-1DC8-4E4C-A2D7-3F02440F7D94}" dt="2023-01-05T12:23:25.229" v="1631" actId="1076"/>
          <ac:spMkLst>
            <pc:docMk/>
            <pc:sldMk cId="1811463122" sldId="272"/>
            <ac:spMk id="3" creationId="{FC92AC60-FCC1-F684-5288-7483ACB101B7}"/>
          </ac:spMkLst>
        </pc:spChg>
        <pc:spChg chg="mod">
          <ac:chgData name="沈 星繁" userId="3d1366bc35d45f04" providerId="LiveId" clId="{E8720B7A-1DC8-4E4C-A2D7-3F02440F7D94}" dt="2023-01-05T12:22:36.303" v="1623" actId="20577"/>
          <ac:spMkLst>
            <pc:docMk/>
            <pc:sldMk cId="1811463122" sldId="272"/>
            <ac:spMk id="10" creationId="{0F607F21-C428-4890-8D78-6F39730B59DD}"/>
          </ac:spMkLst>
        </pc:spChg>
        <pc:graphicFrameChg chg="mod modGraphic">
          <ac:chgData name="沈 星繁" userId="3d1366bc35d45f04" providerId="LiveId" clId="{E8720B7A-1DC8-4E4C-A2D7-3F02440F7D94}" dt="2023-01-05T12:17:01.200" v="1608"/>
          <ac:graphicFrameMkLst>
            <pc:docMk/>
            <pc:sldMk cId="1811463122" sldId="272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5T12:07:15.049" v="1586" actId="1076"/>
          <ac:cxnSpMkLst>
            <pc:docMk/>
            <pc:sldMk cId="1811463122" sldId="272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5T12:07:15.049" v="1586" actId="1076"/>
          <ac:cxnSpMkLst>
            <pc:docMk/>
            <pc:sldMk cId="1811463122" sldId="272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12:38:38.771" v="2202" actId="47"/>
        <pc:sldMkLst>
          <pc:docMk/>
          <pc:sldMk cId="1276543144" sldId="273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1276543144" sldId="273"/>
            <ac:spMk id="2" creationId="{18E8A30F-C101-4B00-81C3-421D0B3AA302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1276543144" sldId="273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276543144" sldId="273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276543144" sldId="273"/>
            <ac:cxnSpMk id="8" creationId="{FEFA1B65-AC94-4329-A0B1-BCA76DDCDDAE}"/>
          </ac:cxnSpMkLst>
        </pc:cxnChg>
      </pc:sldChg>
      <pc:sldChg chg="addSp modSp mod modTransition">
        <pc:chgData name="沈 星繁" userId="3d1366bc35d45f04" providerId="LiveId" clId="{E8720B7A-1DC8-4E4C-A2D7-3F02440F7D94}" dt="2023-01-05T08:33:18.211" v="1031" actId="20577"/>
        <pc:sldMkLst>
          <pc:docMk/>
          <pc:sldMk cId="3039638234" sldId="274"/>
        </pc:sldMkLst>
        <pc:spChg chg="add mod">
          <ac:chgData name="沈 星繁" userId="3d1366bc35d45f04" providerId="LiveId" clId="{E8720B7A-1DC8-4E4C-A2D7-3F02440F7D94}" dt="2023-01-05T08:33:18.211" v="1031" actId="20577"/>
          <ac:spMkLst>
            <pc:docMk/>
            <pc:sldMk cId="3039638234" sldId="274"/>
            <ac:spMk id="3" creationId="{07250DB6-95CA-D46C-0F3F-51ED67FB244C}"/>
          </ac:spMkLst>
        </pc:spChg>
        <pc:graphicFrameChg chg="mod modGraphic">
          <ac:chgData name="沈 星繁" userId="3d1366bc35d45f04" providerId="LiveId" clId="{E8720B7A-1DC8-4E4C-A2D7-3F02440F7D94}" dt="2023-01-05T08:32:31.947" v="1006" actId="20577"/>
          <ac:graphicFrameMkLst>
            <pc:docMk/>
            <pc:sldMk cId="3039638234" sldId="274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5T08:12:51.754" v="690" actId="1076"/>
          <ac:cxnSpMkLst>
            <pc:docMk/>
            <pc:sldMk cId="3039638234" sldId="274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5T08:12:51.754" v="690" actId="1076"/>
          <ac:cxnSpMkLst>
            <pc:docMk/>
            <pc:sldMk cId="3039638234" sldId="274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37:21.495" v="1107" actId="47"/>
        <pc:sldMkLst>
          <pc:docMk/>
          <pc:sldMk cId="3376008864" sldId="275"/>
        </pc:sldMkLst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3376008864" sldId="275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376008864" sldId="275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376008864" sldId="275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37:22.501" v="1108" actId="47"/>
        <pc:sldMkLst>
          <pc:docMk/>
          <pc:sldMk cId="3040347717" sldId="276"/>
        </pc:sldMkLst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3040347717" sldId="276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040347717" sldId="276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040347717" sldId="276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37:23.270" v="1109" actId="47"/>
        <pc:sldMkLst>
          <pc:docMk/>
          <pc:sldMk cId="1828662783" sldId="277"/>
        </pc:sldMkLst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1828662783" sldId="277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828662783" sldId="277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828662783" sldId="277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37:24.067" v="1110" actId="47"/>
        <pc:sldMkLst>
          <pc:docMk/>
          <pc:sldMk cId="2474721792" sldId="278"/>
        </pc:sldMkLst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2474721792" sldId="278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474721792" sldId="278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474721792" sldId="278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37:24.827" v="1111" actId="47"/>
        <pc:sldMkLst>
          <pc:docMk/>
          <pc:sldMk cId="3192542823" sldId="279"/>
        </pc:sldMkLst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3192542823" sldId="279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192542823" sldId="279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192542823" sldId="279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08:37:25.642" v="1112" actId="47"/>
        <pc:sldMkLst>
          <pc:docMk/>
          <pc:sldMk cId="160222240" sldId="280"/>
        </pc:sldMkLst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160222240" sldId="280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60222240" sldId="280"/>
            <ac:cxnSpMk id="6" creationId="{0EE8FDDD-1A96-4AA8-878D-98CF63B66B70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160222240" sldId="280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12:38:39.370" v="2203" actId="47"/>
        <pc:sldMkLst>
          <pc:docMk/>
          <pc:sldMk cId="3616075617" sldId="281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3616075617" sldId="281"/>
            <ac:spMk id="2" creationId="{18E8A30F-C101-4B00-81C3-421D0B3AA302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3616075617" sldId="281"/>
            <ac:spMk id="6" creationId="{21772211-9210-4049-810A-0FF6695F6364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3616075617" sldId="281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616075617" sldId="281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616075617" sldId="281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12:38:39.928" v="2204" actId="47"/>
        <pc:sldMkLst>
          <pc:docMk/>
          <pc:sldMk cId="929161538" sldId="283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929161538" sldId="283"/>
            <ac:spMk id="2" creationId="{18E8A30F-C101-4B00-81C3-421D0B3AA302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929161538" sldId="283"/>
            <ac:spMk id="6" creationId="{21772211-9210-4049-810A-0FF6695F6364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929161538" sldId="283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929161538" sldId="283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929161538" sldId="283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12:38:40.963" v="2206" actId="47"/>
        <pc:sldMkLst>
          <pc:docMk/>
          <pc:sldMk cId="2711676125" sldId="284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2711676125" sldId="284"/>
            <ac:spMk id="2" creationId="{18E8A30F-C101-4B00-81C3-421D0B3AA302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2711676125" sldId="284"/>
            <ac:spMk id="6" creationId="{21772211-9210-4049-810A-0FF6695F6364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2711676125" sldId="284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711676125" sldId="284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711676125" sldId="284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12:38:41.450" v="2207" actId="47"/>
        <pc:sldMkLst>
          <pc:docMk/>
          <pc:sldMk cId="2300607851" sldId="285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2300607851" sldId="285"/>
            <ac:spMk id="2" creationId="{18E8A30F-C101-4B00-81C3-421D0B3AA302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2300607851" sldId="285"/>
            <ac:spMk id="6" creationId="{21772211-9210-4049-810A-0FF6695F6364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2300607851" sldId="285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300607851" sldId="285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2300607851" sldId="285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12:38:40.438" v="2205" actId="47"/>
        <pc:sldMkLst>
          <pc:docMk/>
          <pc:sldMk cId="3732403373" sldId="286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3732403373" sldId="286"/>
            <ac:spMk id="2" creationId="{18E8A30F-C101-4B00-81C3-421D0B3AA302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3732403373" sldId="286"/>
            <ac:spMk id="6" creationId="{21772211-9210-4049-810A-0FF6695F6364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3732403373" sldId="286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732403373" sldId="286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3732403373" sldId="286"/>
            <ac:cxnSpMk id="8" creationId="{FEFA1B65-AC94-4329-A0B1-BCA76DDCDDAE}"/>
          </ac:cxnSpMkLst>
        </pc:cxnChg>
      </pc:sldChg>
      <pc:sldChg chg="modSp del modTransition">
        <pc:chgData name="沈 星繁" userId="3d1366bc35d45f04" providerId="LiveId" clId="{E8720B7A-1DC8-4E4C-A2D7-3F02440F7D94}" dt="2023-01-05T12:38:42.135" v="2208" actId="47"/>
        <pc:sldMkLst>
          <pc:docMk/>
          <pc:sldMk cId="865476764" sldId="287"/>
        </pc:sldMkLst>
        <pc:spChg chg="mod">
          <ac:chgData name="沈 星繁" userId="3d1366bc35d45f04" providerId="LiveId" clId="{E8720B7A-1DC8-4E4C-A2D7-3F02440F7D94}" dt="2023-01-04T07:42:21.607" v="12"/>
          <ac:spMkLst>
            <pc:docMk/>
            <pc:sldMk cId="865476764" sldId="287"/>
            <ac:spMk id="2" creationId="{18E8A30F-C101-4B00-81C3-421D0B3AA302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k cId="865476764" sldId="287"/>
            <ac:spMk id="6" creationId="{21772211-9210-4049-810A-0FF6695F6364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865476764" sldId="287"/>
            <ac:graphicFrameMk id="4" creationId="{2E0B35CE-7522-482A-99EF-838F849C1D1E}"/>
          </ac:graphicFrameMkLst>
        </pc:graphicFrame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865476764" sldId="287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4T07:42:21.607" v="12"/>
          <ac:cxnSpMkLst>
            <pc:docMk/>
            <pc:sldMk cId="865476764" sldId="287"/>
            <ac:cxnSpMk id="8" creationId="{FEFA1B65-AC94-4329-A0B1-BCA76DDCDDAE}"/>
          </ac:cxnSpMkLst>
        </pc:cxnChg>
      </pc:sldChg>
      <pc:sldChg chg="add del">
        <pc:chgData name="沈 星繁" userId="3d1366bc35d45f04" providerId="LiveId" clId="{E8720B7A-1DC8-4E4C-A2D7-3F02440F7D94}" dt="2023-01-04T07:41:55.959" v="11"/>
        <pc:sldMkLst>
          <pc:docMk/>
          <pc:sldMk cId="2696757263" sldId="288"/>
        </pc:sldMkLst>
      </pc:sldChg>
      <pc:sldChg chg="addSp delSp modSp add mod modTransition">
        <pc:chgData name="沈 星繁" userId="3d1366bc35d45f04" providerId="LiveId" clId="{E8720B7A-1DC8-4E4C-A2D7-3F02440F7D94}" dt="2023-01-05T07:24:19.470" v="210"/>
        <pc:sldMkLst>
          <pc:docMk/>
          <pc:sldMk cId="3075192316" sldId="288"/>
        </pc:sldMkLst>
        <pc:spChg chg="add del">
          <ac:chgData name="沈 星繁" userId="3d1366bc35d45f04" providerId="LiveId" clId="{E8720B7A-1DC8-4E4C-A2D7-3F02440F7D94}" dt="2023-01-04T07:51:35.373" v="141" actId="22"/>
          <ac:spMkLst>
            <pc:docMk/>
            <pc:sldMk cId="3075192316" sldId="288"/>
            <ac:spMk id="10" creationId="{BEA0E37C-1B51-FE99-1417-B432AF59FB4A}"/>
          </ac:spMkLst>
        </pc:spChg>
        <pc:spChg chg="add del">
          <ac:chgData name="沈 星繁" userId="3d1366bc35d45f04" providerId="LiveId" clId="{E8720B7A-1DC8-4E4C-A2D7-3F02440F7D94}" dt="2023-01-04T07:54:56.022" v="155" actId="22"/>
          <ac:spMkLst>
            <pc:docMk/>
            <pc:sldMk cId="3075192316" sldId="288"/>
            <ac:spMk id="12" creationId="{408358A0-7607-2643-963C-66C683B21FDD}"/>
          </ac:spMkLst>
        </pc:spChg>
        <pc:spChg chg="mod">
          <ac:chgData name="沈 星繁" userId="3d1366bc35d45f04" providerId="LiveId" clId="{E8720B7A-1DC8-4E4C-A2D7-3F02440F7D94}" dt="2023-01-05T07:24:19.470" v="210"/>
          <ac:spMkLst>
            <pc:docMk/>
            <pc:sldMk cId="3075192316" sldId="288"/>
            <ac:spMk id="13" creationId="{C20C8041-05AA-86D6-CCC2-7D42E8022E12}"/>
          </ac:spMkLst>
        </pc:spChg>
        <pc:spChg chg="add del">
          <ac:chgData name="沈 星繁" userId="3d1366bc35d45f04" providerId="LiveId" clId="{E8720B7A-1DC8-4E4C-A2D7-3F02440F7D94}" dt="2023-01-04T07:54:59.226" v="157" actId="22"/>
          <ac:spMkLst>
            <pc:docMk/>
            <pc:sldMk cId="3075192316" sldId="288"/>
            <ac:spMk id="15" creationId="{289F4D48-856C-42BF-C769-26AFBD179D87}"/>
          </ac:spMkLst>
        </pc:spChg>
        <pc:graphicFrameChg chg="mod modGraphic">
          <ac:chgData name="沈 星繁" userId="3d1366bc35d45f04" providerId="LiveId" clId="{E8720B7A-1DC8-4E4C-A2D7-3F02440F7D94}" dt="2023-01-04T07:55:23.449" v="163" actId="207"/>
          <ac:graphicFrameMkLst>
            <pc:docMk/>
            <pc:sldMk cId="3075192316" sldId="288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4T07:49:37.542" v="125"/>
        <pc:sldMkLst>
          <pc:docMk/>
          <pc:sldMk cId="4024141809" sldId="288"/>
        </pc:sldMkLst>
        <pc:graphicFrameChg chg="modGraphic">
          <ac:chgData name="沈 星繁" userId="3d1366bc35d45f04" providerId="LiveId" clId="{E8720B7A-1DC8-4E4C-A2D7-3F02440F7D94}" dt="2023-01-04T07:49:37.156" v="124" actId="20577"/>
          <ac:graphicFrameMkLst>
            <pc:docMk/>
            <pc:sldMk cId="4024141809" sldId="288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7:24:31.015" v="211"/>
        <pc:sldMkLst>
          <pc:docMk/>
          <pc:sldMk cId="1711013357" sldId="289"/>
        </pc:sldMkLst>
        <pc:spChg chg="mod">
          <ac:chgData name="沈 星繁" userId="3d1366bc35d45f04" providerId="LiveId" clId="{E8720B7A-1DC8-4E4C-A2D7-3F02440F7D94}" dt="2023-01-05T07:24:31.015" v="211"/>
          <ac:spMkLst>
            <pc:docMk/>
            <pc:sldMk cId="1711013357" sldId="289"/>
            <ac:spMk id="13" creationId="{C20C8041-05AA-86D6-CCC2-7D42E8022E12}"/>
          </ac:spMkLst>
        </pc:spChg>
        <pc:graphicFrameChg chg="mod">
          <ac:chgData name="沈 星繁" userId="3d1366bc35d45f04" providerId="LiveId" clId="{E8720B7A-1DC8-4E4C-A2D7-3F02440F7D94}" dt="2023-01-04T07:57:20.203" v="179"/>
          <ac:graphicFrameMkLst>
            <pc:docMk/>
            <pc:sldMk cId="1711013357" sldId="289"/>
            <ac:graphicFrameMk id="4" creationId="{2E0B35CE-7522-482A-99EF-838F849C1D1E}"/>
          </ac:graphicFrameMkLst>
        </pc:graphicFrameChg>
      </pc:sldChg>
      <pc:sldChg chg="add del">
        <pc:chgData name="沈 星繁" userId="3d1366bc35d45f04" providerId="LiveId" clId="{E8720B7A-1DC8-4E4C-A2D7-3F02440F7D94}" dt="2023-01-04T07:54:52.991" v="153" actId="47"/>
        <pc:sldMkLst>
          <pc:docMk/>
          <pc:sldMk cId="2208702348" sldId="289"/>
        </pc:sldMkLst>
      </pc:sldChg>
      <pc:sldChg chg="modSp add mod">
        <pc:chgData name="沈 星繁" userId="3d1366bc35d45f04" providerId="LiveId" clId="{E8720B7A-1DC8-4E4C-A2D7-3F02440F7D94}" dt="2023-01-05T07:24:38.489" v="214"/>
        <pc:sldMkLst>
          <pc:docMk/>
          <pc:sldMk cId="1176113939" sldId="290"/>
        </pc:sldMkLst>
        <pc:spChg chg="mod">
          <ac:chgData name="沈 星繁" userId="3d1366bc35d45f04" providerId="LiveId" clId="{E8720B7A-1DC8-4E4C-A2D7-3F02440F7D94}" dt="2023-01-05T07:24:38.489" v="214"/>
          <ac:spMkLst>
            <pc:docMk/>
            <pc:sldMk cId="1176113939" sldId="290"/>
            <ac:spMk id="13" creationId="{C20C8041-05AA-86D6-CCC2-7D42E8022E12}"/>
          </ac:spMkLst>
        </pc:spChg>
        <pc:graphicFrameChg chg="mod">
          <ac:chgData name="沈 星繁" userId="3d1366bc35d45f04" providerId="LiveId" clId="{E8720B7A-1DC8-4E4C-A2D7-3F02440F7D94}" dt="2023-01-04T07:57:29.337" v="180"/>
          <ac:graphicFrameMkLst>
            <pc:docMk/>
            <pc:sldMk cId="1176113939" sldId="290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7:24:43.373" v="218"/>
        <pc:sldMkLst>
          <pc:docMk/>
          <pc:sldMk cId="3957627774" sldId="291"/>
        </pc:sldMkLst>
        <pc:spChg chg="mod">
          <ac:chgData name="沈 星繁" userId="3d1366bc35d45f04" providerId="LiveId" clId="{E8720B7A-1DC8-4E4C-A2D7-3F02440F7D94}" dt="2023-01-05T07:24:43.373" v="218"/>
          <ac:spMkLst>
            <pc:docMk/>
            <pc:sldMk cId="3957627774" sldId="291"/>
            <ac:spMk id="13" creationId="{C20C8041-05AA-86D6-CCC2-7D42E8022E12}"/>
          </ac:spMkLst>
        </pc:spChg>
        <pc:graphicFrameChg chg="mod modGraphic">
          <ac:chgData name="沈 星繁" userId="3d1366bc35d45f04" providerId="LiveId" clId="{E8720B7A-1DC8-4E4C-A2D7-3F02440F7D94}" dt="2023-01-04T07:57:35.975" v="181"/>
          <ac:graphicFrameMkLst>
            <pc:docMk/>
            <pc:sldMk cId="3957627774" sldId="291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7:24:49.476" v="224"/>
        <pc:sldMkLst>
          <pc:docMk/>
          <pc:sldMk cId="778854434" sldId="292"/>
        </pc:sldMkLst>
        <pc:spChg chg="mod">
          <ac:chgData name="沈 星繁" userId="3d1366bc35d45f04" providerId="LiveId" clId="{E8720B7A-1DC8-4E4C-A2D7-3F02440F7D94}" dt="2023-01-05T07:24:49.476" v="224"/>
          <ac:spMkLst>
            <pc:docMk/>
            <pc:sldMk cId="778854434" sldId="292"/>
            <ac:spMk id="13" creationId="{C20C8041-05AA-86D6-CCC2-7D42E8022E12}"/>
          </ac:spMkLst>
        </pc:spChg>
      </pc:sldChg>
      <pc:sldChg chg="modSp add mod">
        <pc:chgData name="沈 星繁" userId="3d1366bc35d45f04" providerId="LiveId" clId="{E8720B7A-1DC8-4E4C-A2D7-3F02440F7D94}" dt="2023-01-05T07:24:55.026" v="230"/>
        <pc:sldMkLst>
          <pc:docMk/>
          <pc:sldMk cId="4048240825" sldId="293"/>
        </pc:sldMkLst>
        <pc:spChg chg="mod">
          <ac:chgData name="沈 星繁" userId="3d1366bc35d45f04" providerId="LiveId" clId="{E8720B7A-1DC8-4E4C-A2D7-3F02440F7D94}" dt="2023-01-05T07:24:55.026" v="230"/>
          <ac:spMkLst>
            <pc:docMk/>
            <pc:sldMk cId="4048240825" sldId="293"/>
            <ac:spMk id="13" creationId="{C20C8041-05AA-86D6-CCC2-7D42E8022E12}"/>
          </ac:spMkLst>
        </pc:spChg>
        <pc:graphicFrameChg chg="mod modGraphic">
          <ac:chgData name="沈 星繁" userId="3d1366bc35d45f04" providerId="LiveId" clId="{E8720B7A-1DC8-4E4C-A2D7-3F02440F7D94}" dt="2023-01-04T07:58:13.827" v="194" actId="207"/>
          <ac:graphicFrameMkLst>
            <pc:docMk/>
            <pc:sldMk cId="4048240825" sldId="293"/>
            <ac:graphicFrameMk id="4" creationId="{2E0B35CE-7522-482A-99EF-838F849C1D1E}"/>
          </ac:graphicFrameMkLst>
        </pc:graphicFrameChg>
      </pc:sldChg>
      <pc:sldChg chg="addSp delSp modSp add mod modTransition">
        <pc:chgData name="沈 星繁" userId="3d1366bc35d45f04" providerId="LiveId" clId="{E8720B7A-1DC8-4E4C-A2D7-3F02440F7D94}" dt="2023-01-05T07:36:37.705" v="321"/>
        <pc:sldMkLst>
          <pc:docMk/>
          <pc:sldMk cId="854889496" sldId="294"/>
        </pc:sldMkLst>
        <pc:spChg chg="add del">
          <ac:chgData name="沈 星繁" userId="3d1366bc35d45f04" providerId="LiveId" clId="{E8720B7A-1DC8-4E4C-A2D7-3F02440F7D94}" dt="2023-01-05T07:27:34.640" v="242" actId="22"/>
          <ac:spMkLst>
            <pc:docMk/>
            <pc:sldMk cId="854889496" sldId="294"/>
            <ac:spMk id="10" creationId="{B687D5A2-C58D-62F6-4174-D57938F33EA7}"/>
          </ac:spMkLst>
        </pc:spChg>
        <pc:spChg chg="add del mod">
          <ac:chgData name="沈 星繁" userId="3d1366bc35d45f04" providerId="LiveId" clId="{E8720B7A-1DC8-4E4C-A2D7-3F02440F7D94}" dt="2023-01-05T07:28:09.941" v="249" actId="478"/>
          <ac:spMkLst>
            <pc:docMk/>
            <pc:sldMk cId="854889496" sldId="294"/>
            <ac:spMk id="12" creationId="{E50BA361-E153-34B2-6B43-3BB9E5B52780}"/>
          </ac:spMkLst>
        </pc:spChg>
        <pc:spChg chg="mod">
          <ac:chgData name="沈 星繁" userId="3d1366bc35d45f04" providerId="LiveId" clId="{E8720B7A-1DC8-4E4C-A2D7-3F02440F7D94}" dt="2023-01-05T07:36:28.980" v="320" actId="20577"/>
          <ac:spMkLst>
            <pc:docMk/>
            <pc:sldMk cId="854889496" sldId="294"/>
            <ac:spMk id="13" creationId="{C20C8041-05AA-86D6-CCC2-7D42E8022E12}"/>
          </ac:spMkLst>
        </pc:spChg>
      </pc:sldChg>
      <pc:sldChg chg="modSp add mod">
        <pc:chgData name="沈 星繁" userId="3d1366bc35d45f04" providerId="LiveId" clId="{E8720B7A-1DC8-4E4C-A2D7-3F02440F7D94}" dt="2023-01-05T07:34:09.421" v="301" actId="20577"/>
        <pc:sldMkLst>
          <pc:docMk/>
          <pc:sldMk cId="1356369027" sldId="295"/>
        </pc:sldMkLst>
        <pc:spChg chg="mod">
          <ac:chgData name="沈 星繁" userId="3d1366bc35d45f04" providerId="LiveId" clId="{E8720B7A-1DC8-4E4C-A2D7-3F02440F7D94}" dt="2023-01-05T07:34:09.421" v="301" actId="20577"/>
          <ac:spMkLst>
            <pc:docMk/>
            <pc:sldMk cId="1356369027" sldId="295"/>
            <ac:spMk id="13" creationId="{C20C8041-05AA-86D6-CCC2-7D42E8022E12}"/>
          </ac:spMkLst>
        </pc:spChg>
      </pc:sldChg>
      <pc:sldChg chg="modSp add mod">
        <pc:chgData name="沈 星繁" userId="3d1366bc35d45f04" providerId="LiveId" clId="{E8720B7A-1DC8-4E4C-A2D7-3F02440F7D94}" dt="2023-01-05T07:31:59.680" v="281" actId="20577"/>
        <pc:sldMkLst>
          <pc:docMk/>
          <pc:sldMk cId="2049308194" sldId="296"/>
        </pc:sldMkLst>
        <pc:spChg chg="mod">
          <ac:chgData name="沈 星繁" userId="3d1366bc35d45f04" providerId="LiveId" clId="{E8720B7A-1DC8-4E4C-A2D7-3F02440F7D94}" dt="2023-01-05T07:31:59.680" v="281" actId="20577"/>
          <ac:spMkLst>
            <pc:docMk/>
            <pc:sldMk cId="2049308194" sldId="296"/>
            <ac:spMk id="13" creationId="{C20C8041-05AA-86D6-CCC2-7D42E8022E12}"/>
          </ac:spMkLst>
        </pc:spChg>
        <pc:graphicFrameChg chg="mod modGraphic">
          <ac:chgData name="沈 星繁" userId="3d1366bc35d45f04" providerId="LiveId" clId="{E8720B7A-1DC8-4E4C-A2D7-3F02440F7D94}" dt="2023-01-05T07:31:16.564" v="273" actId="20577"/>
          <ac:graphicFrameMkLst>
            <pc:docMk/>
            <pc:sldMk cId="2049308194" sldId="296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7:32:49.217" v="289"/>
        <pc:sldMkLst>
          <pc:docMk/>
          <pc:sldMk cId="4222556687" sldId="297"/>
        </pc:sldMkLst>
        <pc:graphicFrameChg chg="mod modGraphic">
          <ac:chgData name="沈 星繁" userId="3d1366bc35d45f04" providerId="LiveId" clId="{E8720B7A-1DC8-4E4C-A2D7-3F02440F7D94}" dt="2023-01-05T07:32:49.217" v="289"/>
          <ac:graphicFrameMkLst>
            <pc:docMk/>
            <pc:sldMk cId="4222556687" sldId="297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7:34:57.062" v="313"/>
        <pc:sldMkLst>
          <pc:docMk/>
          <pc:sldMk cId="1544805791" sldId="298"/>
        </pc:sldMkLst>
        <pc:graphicFrameChg chg="mod modGraphic">
          <ac:chgData name="沈 星繁" userId="3d1366bc35d45f04" providerId="LiveId" clId="{E8720B7A-1DC8-4E4C-A2D7-3F02440F7D94}" dt="2023-01-05T07:34:57.062" v="313"/>
          <ac:graphicFrameMkLst>
            <pc:docMk/>
            <pc:sldMk cId="1544805791" sldId="298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7:34:54.213" v="312"/>
        <pc:sldMkLst>
          <pc:docMk/>
          <pc:sldMk cId="3627129742" sldId="299"/>
        </pc:sldMkLst>
        <pc:spChg chg="mod">
          <ac:chgData name="沈 星繁" userId="3d1366bc35d45f04" providerId="LiveId" clId="{E8720B7A-1DC8-4E4C-A2D7-3F02440F7D94}" dt="2023-01-05T07:34:29.951" v="304" actId="13926"/>
          <ac:spMkLst>
            <pc:docMk/>
            <pc:sldMk cId="3627129742" sldId="299"/>
            <ac:spMk id="13" creationId="{C20C8041-05AA-86D6-CCC2-7D42E8022E12}"/>
          </ac:spMkLst>
        </pc:spChg>
        <pc:graphicFrameChg chg="mod">
          <ac:chgData name="沈 星繁" userId="3d1366bc35d45f04" providerId="LiveId" clId="{E8720B7A-1DC8-4E4C-A2D7-3F02440F7D94}" dt="2023-01-05T07:34:54.213" v="312"/>
          <ac:graphicFrameMkLst>
            <pc:docMk/>
            <pc:sldMk cId="3627129742" sldId="299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7:34:49.801" v="311" actId="207"/>
        <pc:sldMkLst>
          <pc:docMk/>
          <pc:sldMk cId="4130226418" sldId="300"/>
        </pc:sldMkLst>
        <pc:graphicFrameChg chg="mod modGraphic">
          <ac:chgData name="沈 星繁" userId="3d1366bc35d45f04" providerId="LiveId" clId="{E8720B7A-1DC8-4E4C-A2D7-3F02440F7D94}" dt="2023-01-05T07:34:49.801" v="311" actId="207"/>
          <ac:graphicFrameMkLst>
            <pc:docMk/>
            <pc:sldMk cId="4130226418" sldId="300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2825255350" sldId="301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2825255350" sldId="301"/>
            <ac:spMk id="3" creationId="{B228815F-D7A8-5C45-2B23-229211051885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2825255350" sldId="301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656719476" sldId="302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656719476" sldId="302"/>
            <ac:spMk id="3" creationId="{B228815F-D7A8-5C45-2B23-229211051885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656719476" sldId="302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1167440937" sldId="303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1167440937" sldId="303"/>
            <ac:spMk id="3" creationId="{B228815F-D7A8-5C45-2B23-229211051885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1167440937" sldId="303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99403855" sldId="304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99403855" sldId="304"/>
            <ac:spMk id="3" creationId="{B228815F-D7A8-5C45-2B23-229211051885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399403855" sldId="304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880376583" sldId="305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880376583" sldId="305"/>
            <ac:spMk id="3" creationId="{B228815F-D7A8-5C45-2B23-229211051885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880376583" sldId="305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1605622628" sldId="306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1605622628" sldId="306"/>
            <ac:spMk id="3" creationId="{B228815F-D7A8-5C45-2B23-229211051885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1605622628" sldId="306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736975677" sldId="307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736975677" sldId="307"/>
            <ac:spMk id="3" creationId="{B228815F-D7A8-5C45-2B23-229211051885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736975677" sldId="307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2833752994" sldId="308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2833752994" sldId="308"/>
            <ac:spMk id="3" creationId="{B228815F-D7A8-5C45-2B23-229211051885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2833752994" sldId="308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192858413" sldId="309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192858413" sldId="309"/>
            <ac:spMk id="3" creationId="{B228815F-D7A8-5C45-2B23-229211051885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3192858413" sldId="309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694675469" sldId="310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694675469" sldId="310"/>
            <ac:spMk id="3" creationId="{B228815F-D7A8-5C45-2B23-229211051885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3694675469" sldId="310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655281554" sldId="311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655281554" sldId="311"/>
            <ac:spMk id="3" creationId="{B228815F-D7A8-5C45-2B23-229211051885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3655281554" sldId="311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546636034" sldId="312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546636034" sldId="312"/>
            <ac:spMk id="3" creationId="{B228815F-D7A8-5C45-2B23-229211051885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3546636034" sldId="312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1822565378" sldId="313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1822565378" sldId="313"/>
            <ac:spMk id="3" creationId="{B228815F-D7A8-5C45-2B23-229211051885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1822565378" sldId="313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78539534" sldId="314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78539534" sldId="314"/>
            <ac:spMk id="3" creationId="{B228815F-D7A8-5C45-2B23-229211051885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378539534" sldId="314"/>
            <ac:graphicFrameMk id="4" creationId="{2E0B35CE-7522-482A-99EF-838F849C1D1E}"/>
          </ac:graphicFrameMkLst>
        </pc:graphicFrameChg>
      </pc:sldChg>
      <pc:sldChg chg="addSp delSp modSp add del mod">
        <pc:chgData name="沈 星繁" userId="3d1366bc35d45f04" providerId="LiveId" clId="{E8720B7A-1DC8-4E4C-A2D7-3F02440F7D94}" dt="2023-01-05T07:53:26.468" v="488"/>
        <pc:sldMkLst>
          <pc:docMk/>
          <pc:sldMk cId="1722456108" sldId="314"/>
        </pc:sldMkLst>
        <pc:spChg chg="mod topLvl">
          <ac:chgData name="沈 星繁" userId="3d1366bc35d45f04" providerId="LiveId" clId="{E8720B7A-1DC8-4E4C-A2D7-3F02440F7D94}" dt="2023-01-05T07:53:24.548" v="484" actId="164"/>
          <ac:spMkLst>
            <pc:docMk/>
            <pc:sldMk cId="1722456108" sldId="314"/>
            <ac:spMk id="9" creationId="{5D552528-0EDC-44DD-9C38-5B6C621338E7}"/>
          </ac:spMkLst>
        </pc:spChg>
        <pc:grpChg chg="add del mod">
          <ac:chgData name="沈 星繁" userId="3d1366bc35d45f04" providerId="LiveId" clId="{E8720B7A-1DC8-4E4C-A2D7-3F02440F7D94}" dt="2023-01-05T07:53:24.548" v="484" actId="164"/>
          <ac:grpSpMkLst>
            <pc:docMk/>
            <pc:sldMk cId="1722456108" sldId="314"/>
            <ac:grpSpMk id="2" creationId="{281236A7-B8AC-EF07-3ACF-50DE265FDE28}"/>
          </ac:grpSpMkLst>
        </pc:grpChg>
        <pc:graphicFrameChg chg="modGraphic">
          <ac:chgData name="沈 星繁" userId="3d1366bc35d45f04" providerId="LiveId" clId="{E8720B7A-1DC8-4E4C-A2D7-3F02440F7D94}" dt="2023-01-05T07:53:26.073" v="487" actId="20577"/>
          <ac:graphicFrameMkLst>
            <pc:docMk/>
            <pc:sldMk cId="1722456108" sldId="314"/>
            <ac:graphicFrameMk id="4" creationId="{2E0B35CE-7522-482A-99EF-838F849C1D1E}"/>
          </ac:graphicFrameMkLst>
        </pc:graphicFrameChg>
        <pc:cxnChg chg="mod topLvl">
          <ac:chgData name="沈 星繁" userId="3d1366bc35d45f04" providerId="LiveId" clId="{E8720B7A-1DC8-4E4C-A2D7-3F02440F7D94}" dt="2023-01-05T07:53:24.548" v="484" actId="164"/>
          <ac:cxnSpMkLst>
            <pc:docMk/>
            <pc:sldMk cId="1722456108" sldId="314"/>
            <ac:cxnSpMk id="8" creationId="{FEFA1B65-AC94-4329-A0B1-BCA76DDCDDAE}"/>
          </ac:cxnSpMkLst>
        </pc:cxn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975308416" sldId="315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975308416" sldId="315"/>
            <ac:spMk id="3" creationId="{B228815F-D7A8-5C45-2B23-229211051885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975308416" sldId="315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7:56:06.050" v="511" actId="13926"/>
        <pc:sldMkLst>
          <pc:docMk/>
          <pc:sldMk cId="1194110024" sldId="316"/>
        </pc:sldMkLst>
        <pc:spChg chg="mod">
          <ac:chgData name="沈 星繁" userId="3d1366bc35d45f04" providerId="LiveId" clId="{E8720B7A-1DC8-4E4C-A2D7-3F02440F7D94}" dt="2023-01-05T07:56:06.050" v="511" actId="13926"/>
          <ac:spMkLst>
            <pc:docMk/>
            <pc:sldMk cId="1194110024" sldId="316"/>
            <ac:spMk id="13" creationId="{C20C8041-05AA-86D6-CCC2-7D42E8022E12}"/>
          </ac:spMkLst>
        </pc:spChg>
      </pc:sldChg>
      <pc:sldChg chg="new del">
        <pc:chgData name="沈 星繁" userId="3d1366bc35d45f04" providerId="LiveId" clId="{E8720B7A-1DC8-4E4C-A2D7-3F02440F7D94}" dt="2023-01-05T07:55:32.830" v="507" actId="47"/>
        <pc:sldMkLst>
          <pc:docMk/>
          <pc:sldMk cId="2526962111" sldId="316"/>
        </pc:sldMkLst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494742464" sldId="317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494742464" sldId="317"/>
            <ac:spMk id="7" creationId="{1E4C3F21-AEB5-F4DE-9906-DE52E9C054CB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3494742464" sldId="317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1750907147" sldId="318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1750907147" sldId="318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1750907147" sldId="318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479327962" sldId="319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479327962" sldId="319"/>
            <ac:spMk id="7" creationId="{1E4C3F21-AEB5-F4DE-9906-DE52E9C054CB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479327962" sldId="319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822254144" sldId="320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822254144" sldId="320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822254144" sldId="320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937441545" sldId="321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937441545" sldId="321"/>
            <ac:spMk id="7" creationId="{1E4C3F21-AEB5-F4DE-9906-DE52E9C054CB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3937441545" sldId="321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2381138726" sldId="322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2381138726" sldId="322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2381138726" sldId="322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1730274162" sldId="323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1730274162" sldId="323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1730274162" sldId="323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765013804" sldId="324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765013804" sldId="324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3765013804" sldId="324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286222890" sldId="325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286222890" sldId="325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3286222890" sldId="325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476648010" sldId="326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476648010" sldId="326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3476648010" sldId="326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439112084" sldId="327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439112084" sldId="327"/>
            <ac:spMk id="7" creationId="{1E4C3F21-AEB5-F4DE-9906-DE52E9C054CB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439112084" sldId="327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2277903038" sldId="328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2277903038" sldId="328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2277903038" sldId="328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1388210256" sldId="329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1388210256" sldId="329"/>
            <ac:spMk id="7" creationId="{1E4C3F21-AEB5-F4DE-9906-DE52E9C054CB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1388210256" sldId="329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1097432303" sldId="330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1097432303" sldId="330"/>
            <ac:spMk id="7" creationId="{1E4C3F21-AEB5-F4DE-9906-DE52E9C054CB}"/>
          </ac:spMkLst>
        </pc:spChg>
        <pc:graphicFrameChg chg="mod modGraphic">
          <ac:chgData name="沈 星繁" userId="3d1366bc35d45f04" providerId="LiveId" clId="{E8720B7A-1DC8-4E4C-A2D7-3F02440F7D94}" dt="2023-01-05T08:12:28.975" v="689"/>
          <ac:graphicFrameMkLst>
            <pc:docMk/>
            <pc:sldMk cId="1097432303" sldId="330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12:28.975" v="689"/>
        <pc:sldMkLst>
          <pc:docMk/>
          <pc:sldMk cId="3281019353" sldId="331"/>
        </pc:sldMkLst>
        <pc:spChg chg="mod">
          <ac:chgData name="沈 星繁" userId="3d1366bc35d45f04" providerId="LiveId" clId="{E8720B7A-1DC8-4E4C-A2D7-3F02440F7D94}" dt="2023-01-05T08:12:28.975" v="689"/>
          <ac:spMkLst>
            <pc:docMk/>
            <pc:sldMk cId="3281019353" sldId="331"/>
            <ac:spMk id="7" creationId="{1E4C3F21-AEB5-F4DE-9906-DE52E9C054CB}"/>
          </ac:spMkLst>
        </pc:spChg>
        <pc:graphicFrameChg chg="mod">
          <ac:chgData name="沈 星繁" userId="3d1366bc35d45f04" providerId="LiveId" clId="{E8720B7A-1DC8-4E4C-A2D7-3F02440F7D94}" dt="2023-01-05T08:12:28.975" v="689"/>
          <ac:graphicFrameMkLst>
            <pc:docMk/>
            <pc:sldMk cId="3281019353" sldId="331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33:30.620" v="1033" actId="13926"/>
        <pc:sldMkLst>
          <pc:docMk/>
          <pc:sldMk cId="595383894" sldId="332"/>
        </pc:sldMkLst>
        <pc:spChg chg="mod">
          <ac:chgData name="沈 星繁" userId="3d1366bc35d45f04" providerId="LiveId" clId="{E8720B7A-1DC8-4E4C-A2D7-3F02440F7D94}" dt="2023-01-05T08:33:30.620" v="1033" actId="13926"/>
          <ac:spMkLst>
            <pc:docMk/>
            <pc:sldMk cId="595383894" sldId="332"/>
            <ac:spMk id="3" creationId="{07250DB6-95CA-D46C-0F3F-51ED67FB244C}"/>
          </ac:spMkLst>
        </pc:spChg>
        <pc:graphicFrameChg chg="modGraphic">
          <ac:chgData name="沈 星繁" userId="3d1366bc35d45f04" providerId="LiveId" clId="{E8720B7A-1DC8-4E4C-A2D7-3F02440F7D94}" dt="2023-01-05T08:32:55.437" v="1020" actId="20577"/>
          <ac:graphicFrameMkLst>
            <pc:docMk/>
            <pc:sldMk cId="595383894" sldId="332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33:52.271" v="1043" actId="13926"/>
        <pc:sldMkLst>
          <pc:docMk/>
          <pc:sldMk cId="1192464482" sldId="333"/>
        </pc:sldMkLst>
        <pc:spChg chg="mod">
          <ac:chgData name="沈 星繁" userId="3d1366bc35d45f04" providerId="LiveId" clId="{E8720B7A-1DC8-4E4C-A2D7-3F02440F7D94}" dt="2023-01-05T08:33:52.271" v="1043" actId="13926"/>
          <ac:spMkLst>
            <pc:docMk/>
            <pc:sldMk cId="1192464482" sldId="333"/>
            <ac:spMk id="3" creationId="{07250DB6-95CA-D46C-0F3F-51ED67FB244C}"/>
          </ac:spMkLst>
        </pc:spChg>
        <pc:graphicFrameChg chg="mod modGraphic">
          <ac:chgData name="沈 星繁" userId="3d1366bc35d45f04" providerId="LiveId" clId="{E8720B7A-1DC8-4E4C-A2D7-3F02440F7D94}" dt="2023-01-05T08:33:44.486" v="1042" actId="20577"/>
          <ac:graphicFrameMkLst>
            <pc:docMk/>
            <pc:sldMk cId="1192464482" sldId="333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5:00.941" v="1050" actId="47"/>
        <pc:sldMkLst>
          <pc:docMk/>
          <pc:sldMk cId="1966158973" sldId="334"/>
        </pc:sldMkLst>
        <pc:spChg chg="mod">
          <ac:chgData name="沈 星繁" userId="3d1366bc35d45f04" providerId="LiveId" clId="{E8720B7A-1DC8-4E4C-A2D7-3F02440F7D94}" dt="2023-01-05T08:34:21.445" v="1045" actId="13926"/>
          <ac:spMkLst>
            <pc:docMk/>
            <pc:sldMk cId="1966158973" sldId="334"/>
            <ac:spMk id="3" creationId="{07250DB6-95CA-D46C-0F3F-51ED67FB244C}"/>
          </ac:spMkLst>
        </pc:spChg>
        <pc:graphicFrameChg chg="mod modGraphic">
          <ac:chgData name="沈 星繁" userId="3d1366bc35d45f04" providerId="LiveId" clId="{E8720B7A-1DC8-4E4C-A2D7-3F02440F7D94}" dt="2023-01-05T08:22:44.043" v="715" actId="20577"/>
          <ac:graphicFrameMkLst>
            <pc:docMk/>
            <pc:sldMk cId="1966158973" sldId="334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5:30.537" v="1061" actId="47"/>
        <pc:sldMkLst>
          <pc:docMk/>
          <pc:sldMk cId="596284107" sldId="335"/>
        </pc:sldMkLst>
        <pc:graphicFrameChg chg="mod modGraphic">
          <ac:chgData name="沈 星繁" userId="3d1366bc35d45f04" providerId="LiveId" clId="{E8720B7A-1DC8-4E4C-A2D7-3F02440F7D94}" dt="2023-01-05T08:22:59.777" v="722" actId="207"/>
          <ac:graphicFrameMkLst>
            <pc:docMk/>
            <pc:sldMk cId="596284107" sldId="335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5:43.832" v="1066" actId="47"/>
        <pc:sldMkLst>
          <pc:docMk/>
          <pc:sldMk cId="1661778156" sldId="336"/>
        </pc:sldMkLst>
        <pc:spChg chg="mod">
          <ac:chgData name="沈 星繁" userId="3d1366bc35d45f04" providerId="LiveId" clId="{E8720B7A-1DC8-4E4C-A2D7-3F02440F7D94}" dt="2023-01-05T08:23:10.201" v="725" actId="13926"/>
          <ac:spMkLst>
            <pc:docMk/>
            <pc:sldMk cId="1661778156" sldId="336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6:58.137" v="1084" actId="47"/>
        <pc:sldMkLst>
          <pc:docMk/>
          <pc:sldMk cId="3004618504" sldId="337"/>
        </pc:sldMkLst>
        <pc:graphicFrameChg chg="mod modGraphic">
          <ac:chgData name="沈 星繁" userId="3d1366bc35d45f04" providerId="LiveId" clId="{E8720B7A-1DC8-4E4C-A2D7-3F02440F7D94}" dt="2023-01-05T08:23:32.657" v="732" actId="20577"/>
          <ac:graphicFrameMkLst>
            <pc:docMk/>
            <pc:sldMk cId="3004618504" sldId="337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00.212" v="1085" actId="47"/>
        <pc:sldMkLst>
          <pc:docMk/>
          <pc:sldMk cId="1576868645" sldId="338"/>
        </pc:sldMkLst>
        <pc:spChg chg="mod">
          <ac:chgData name="沈 星繁" userId="3d1366bc35d45f04" providerId="LiveId" clId="{E8720B7A-1DC8-4E4C-A2D7-3F02440F7D94}" dt="2023-01-05T08:23:42.458" v="735" actId="13926"/>
          <ac:spMkLst>
            <pc:docMk/>
            <pc:sldMk cId="1576868645" sldId="338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7:01.097" v="1086" actId="47"/>
        <pc:sldMkLst>
          <pc:docMk/>
          <pc:sldMk cId="2192159844" sldId="339"/>
        </pc:sldMkLst>
        <pc:graphicFrameChg chg="mod modGraphic">
          <ac:chgData name="沈 星繁" userId="3d1366bc35d45f04" providerId="LiveId" clId="{E8720B7A-1DC8-4E4C-A2D7-3F02440F7D94}" dt="2023-01-05T08:24:04.741" v="739"/>
          <ac:graphicFrameMkLst>
            <pc:docMk/>
            <pc:sldMk cId="2192159844" sldId="339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01.797" v="1087" actId="47"/>
        <pc:sldMkLst>
          <pc:docMk/>
          <pc:sldMk cId="1835611984" sldId="340"/>
        </pc:sldMkLst>
        <pc:spChg chg="mod">
          <ac:chgData name="沈 星繁" userId="3d1366bc35d45f04" providerId="LiveId" clId="{E8720B7A-1DC8-4E4C-A2D7-3F02440F7D94}" dt="2023-01-05T08:24:13.193" v="742" actId="13926"/>
          <ac:spMkLst>
            <pc:docMk/>
            <pc:sldMk cId="1835611984" sldId="340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7:02.737" v="1088" actId="47"/>
        <pc:sldMkLst>
          <pc:docMk/>
          <pc:sldMk cId="2870516414" sldId="341"/>
        </pc:sldMkLst>
        <pc:graphicFrameChg chg="mod modGraphic">
          <ac:chgData name="沈 星繁" userId="3d1366bc35d45f04" providerId="LiveId" clId="{E8720B7A-1DC8-4E4C-A2D7-3F02440F7D94}" dt="2023-01-05T08:24:34.025" v="749" actId="20577"/>
          <ac:graphicFrameMkLst>
            <pc:docMk/>
            <pc:sldMk cId="2870516414" sldId="341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03.337" v="1089" actId="47"/>
        <pc:sldMkLst>
          <pc:docMk/>
          <pc:sldMk cId="1433471676" sldId="342"/>
        </pc:sldMkLst>
        <pc:spChg chg="mod">
          <ac:chgData name="沈 星繁" userId="3d1366bc35d45f04" providerId="LiveId" clId="{E8720B7A-1DC8-4E4C-A2D7-3F02440F7D94}" dt="2023-01-05T08:24:42.173" v="752" actId="13926"/>
          <ac:spMkLst>
            <pc:docMk/>
            <pc:sldMk cId="1433471676" sldId="342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7:04.033" v="1090" actId="47"/>
        <pc:sldMkLst>
          <pc:docMk/>
          <pc:sldMk cId="1339767483" sldId="343"/>
        </pc:sldMkLst>
        <pc:graphicFrameChg chg="mod modGraphic">
          <ac:chgData name="沈 星繁" userId="3d1366bc35d45f04" providerId="LiveId" clId="{E8720B7A-1DC8-4E4C-A2D7-3F02440F7D94}" dt="2023-01-05T08:24:59.273" v="759"/>
          <ac:graphicFrameMkLst>
            <pc:docMk/>
            <pc:sldMk cId="1339767483" sldId="343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04.607" v="1091" actId="47"/>
        <pc:sldMkLst>
          <pc:docMk/>
          <pc:sldMk cId="422832757" sldId="344"/>
        </pc:sldMkLst>
        <pc:spChg chg="mod">
          <ac:chgData name="沈 星繁" userId="3d1366bc35d45f04" providerId="LiveId" clId="{E8720B7A-1DC8-4E4C-A2D7-3F02440F7D94}" dt="2023-01-05T08:25:08.694" v="762" actId="13926"/>
          <ac:spMkLst>
            <pc:docMk/>
            <pc:sldMk cId="422832757" sldId="344"/>
            <ac:spMk id="3" creationId="{07250DB6-95CA-D46C-0F3F-51ED67FB244C}"/>
          </ac:spMkLst>
        </pc:spChg>
        <pc:graphicFrameChg chg="mod modGraphic">
          <ac:chgData name="沈 星繁" userId="3d1366bc35d45f04" providerId="LiveId" clId="{E8720B7A-1DC8-4E4C-A2D7-3F02440F7D94}" dt="2023-01-05T08:25:19.027" v="767" actId="20577"/>
          <ac:graphicFrameMkLst>
            <pc:docMk/>
            <pc:sldMk cId="422832757" sldId="344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05.179" v="1092" actId="47"/>
        <pc:sldMkLst>
          <pc:docMk/>
          <pc:sldMk cId="1005314147" sldId="345"/>
        </pc:sldMkLst>
        <pc:graphicFrameChg chg="mod modGraphic">
          <ac:chgData name="沈 星繁" userId="3d1366bc35d45f04" providerId="LiveId" clId="{E8720B7A-1DC8-4E4C-A2D7-3F02440F7D94}" dt="2023-01-05T08:25:27.990" v="771" actId="207"/>
          <ac:graphicFrameMkLst>
            <pc:docMk/>
            <pc:sldMk cId="1005314147" sldId="345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05.772" v="1093" actId="47"/>
        <pc:sldMkLst>
          <pc:docMk/>
          <pc:sldMk cId="1189286960" sldId="346"/>
        </pc:sldMkLst>
        <pc:spChg chg="mod">
          <ac:chgData name="沈 星繁" userId="3d1366bc35d45f04" providerId="LiveId" clId="{E8720B7A-1DC8-4E4C-A2D7-3F02440F7D94}" dt="2023-01-05T08:25:37.592" v="774" actId="13926"/>
          <ac:spMkLst>
            <pc:docMk/>
            <pc:sldMk cId="1189286960" sldId="346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7:06.302" v="1094" actId="47"/>
        <pc:sldMkLst>
          <pc:docMk/>
          <pc:sldMk cId="1855490781" sldId="347"/>
        </pc:sldMkLst>
        <pc:graphicFrameChg chg="mod modGraphic">
          <ac:chgData name="沈 星繁" userId="3d1366bc35d45f04" providerId="LiveId" clId="{E8720B7A-1DC8-4E4C-A2D7-3F02440F7D94}" dt="2023-01-05T08:26:00.031" v="783"/>
          <ac:graphicFrameMkLst>
            <pc:docMk/>
            <pc:sldMk cId="1855490781" sldId="347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06.887" v="1095" actId="47"/>
        <pc:sldMkLst>
          <pc:docMk/>
          <pc:sldMk cId="3524465734" sldId="348"/>
        </pc:sldMkLst>
        <pc:spChg chg="mod">
          <ac:chgData name="沈 星繁" userId="3d1366bc35d45f04" providerId="LiveId" clId="{E8720B7A-1DC8-4E4C-A2D7-3F02440F7D94}" dt="2023-01-05T08:26:26.988" v="849" actId="13926"/>
          <ac:spMkLst>
            <pc:docMk/>
            <pc:sldMk cId="3524465734" sldId="348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7:07.411" v="1096" actId="47"/>
        <pc:sldMkLst>
          <pc:docMk/>
          <pc:sldMk cId="1674385360" sldId="349"/>
        </pc:sldMkLst>
        <pc:graphicFrameChg chg="mod modGraphic">
          <ac:chgData name="沈 星繁" userId="3d1366bc35d45f04" providerId="LiveId" clId="{E8720B7A-1DC8-4E4C-A2D7-3F02440F7D94}" dt="2023-01-05T08:27:20.686" v="861" actId="20577"/>
          <ac:graphicFrameMkLst>
            <pc:docMk/>
            <pc:sldMk cId="1674385360" sldId="349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07.986" v="1097" actId="47"/>
        <pc:sldMkLst>
          <pc:docMk/>
          <pc:sldMk cId="2535168595" sldId="350"/>
        </pc:sldMkLst>
        <pc:spChg chg="mod">
          <ac:chgData name="沈 星繁" userId="3d1366bc35d45f04" providerId="LiveId" clId="{E8720B7A-1DC8-4E4C-A2D7-3F02440F7D94}" dt="2023-01-05T08:27:32.793" v="864" actId="13926"/>
          <ac:spMkLst>
            <pc:docMk/>
            <pc:sldMk cId="2535168595" sldId="350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7:09.314" v="1098" actId="47"/>
        <pc:sldMkLst>
          <pc:docMk/>
          <pc:sldMk cId="1573253660" sldId="351"/>
        </pc:sldMkLst>
        <pc:graphicFrameChg chg="mod modGraphic">
          <ac:chgData name="沈 星繁" userId="3d1366bc35d45f04" providerId="LiveId" clId="{E8720B7A-1DC8-4E4C-A2D7-3F02440F7D94}" dt="2023-01-05T08:28:28.455" v="873" actId="207"/>
          <ac:graphicFrameMkLst>
            <pc:docMk/>
            <pc:sldMk cId="1573253660" sldId="351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10.177" v="1099" actId="47"/>
        <pc:sldMkLst>
          <pc:docMk/>
          <pc:sldMk cId="3800666224" sldId="352"/>
        </pc:sldMkLst>
        <pc:spChg chg="mod">
          <ac:chgData name="沈 星繁" userId="3d1366bc35d45f04" providerId="LiveId" clId="{E8720B7A-1DC8-4E4C-A2D7-3F02440F7D94}" dt="2023-01-05T08:28:54.715" v="935" actId="13926"/>
          <ac:spMkLst>
            <pc:docMk/>
            <pc:sldMk cId="3800666224" sldId="352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7:10.657" v="1100" actId="47"/>
        <pc:sldMkLst>
          <pc:docMk/>
          <pc:sldMk cId="2481202185" sldId="353"/>
        </pc:sldMkLst>
        <pc:graphicFrameChg chg="mod modGraphic">
          <ac:chgData name="沈 星繁" userId="3d1366bc35d45f04" providerId="LiveId" clId="{E8720B7A-1DC8-4E4C-A2D7-3F02440F7D94}" dt="2023-01-05T08:29:17.663" v="942"/>
          <ac:graphicFrameMkLst>
            <pc:docMk/>
            <pc:sldMk cId="2481202185" sldId="353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11.357" v="1101" actId="47"/>
        <pc:sldMkLst>
          <pc:docMk/>
          <pc:sldMk cId="1219110106" sldId="354"/>
        </pc:sldMkLst>
        <pc:spChg chg="mod">
          <ac:chgData name="沈 星繁" userId="3d1366bc35d45f04" providerId="LiveId" clId="{E8720B7A-1DC8-4E4C-A2D7-3F02440F7D94}" dt="2023-01-05T08:29:28.905" v="945" actId="13926"/>
          <ac:spMkLst>
            <pc:docMk/>
            <pc:sldMk cId="1219110106" sldId="354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7:12.001" v="1102" actId="47"/>
        <pc:sldMkLst>
          <pc:docMk/>
          <pc:sldMk cId="2835209457" sldId="355"/>
        </pc:sldMkLst>
        <pc:graphicFrameChg chg="mod modGraphic">
          <ac:chgData name="沈 星繁" userId="3d1366bc35d45f04" providerId="LiveId" clId="{E8720B7A-1DC8-4E4C-A2D7-3F02440F7D94}" dt="2023-01-05T08:29:52.778" v="954" actId="108"/>
          <ac:graphicFrameMkLst>
            <pc:docMk/>
            <pc:sldMk cId="2835209457" sldId="355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12.702" v="1103" actId="47"/>
        <pc:sldMkLst>
          <pc:docMk/>
          <pc:sldMk cId="596876249" sldId="356"/>
        </pc:sldMkLst>
        <pc:spChg chg="mod">
          <ac:chgData name="沈 星繁" userId="3d1366bc35d45f04" providerId="LiveId" clId="{E8720B7A-1DC8-4E4C-A2D7-3F02440F7D94}" dt="2023-01-05T08:30:03.916" v="957" actId="13926"/>
          <ac:spMkLst>
            <pc:docMk/>
            <pc:sldMk cId="596876249" sldId="356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37:13.557" v="1104" actId="47"/>
        <pc:sldMkLst>
          <pc:docMk/>
          <pc:sldMk cId="721832718" sldId="357"/>
        </pc:sldMkLst>
        <pc:graphicFrameChg chg="mod modGraphic">
          <ac:chgData name="沈 星繁" userId="3d1366bc35d45f04" providerId="LiveId" clId="{E8720B7A-1DC8-4E4C-A2D7-3F02440F7D94}" dt="2023-01-05T08:30:45.491" v="973"/>
          <ac:graphicFrameMkLst>
            <pc:docMk/>
            <pc:sldMk cId="721832718" sldId="357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16.197" v="1106" actId="47"/>
        <pc:sldMkLst>
          <pc:docMk/>
          <pc:sldMk cId="349087564" sldId="358"/>
        </pc:sldMkLst>
        <pc:spChg chg="mod">
          <ac:chgData name="沈 星繁" userId="3d1366bc35d45f04" providerId="LiveId" clId="{E8720B7A-1DC8-4E4C-A2D7-3F02440F7D94}" dt="2023-01-05T08:31:47.650" v="993" actId="13926"/>
          <ac:spMkLst>
            <pc:docMk/>
            <pc:sldMk cId="349087564" sldId="358"/>
            <ac:spMk id="3" creationId="{07250DB6-95CA-D46C-0F3F-51ED67FB244C}"/>
          </ac:spMkLst>
        </pc:spChg>
        <pc:graphicFrameChg chg="mod modGraphic">
          <ac:chgData name="沈 星繁" userId="3d1366bc35d45f04" providerId="LiveId" clId="{E8720B7A-1DC8-4E4C-A2D7-3F02440F7D94}" dt="2023-01-05T08:31:25.820" v="988"/>
          <ac:graphicFrameMkLst>
            <pc:docMk/>
            <pc:sldMk cId="349087564" sldId="358"/>
            <ac:graphicFrameMk id="4" creationId="{2E0B35CE-7522-482A-99EF-838F849C1D1E}"/>
          </ac:graphicFrameMkLst>
        </pc:graphicFrameChg>
      </pc:sldChg>
      <pc:sldChg chg="modSp add del mod">
        <pc:chgData name="沈 星繁" userId="3d1366bc35d45f04" providerId="LiveId" clId="{E8720B7A-1DC8-4E4C-A2D7-3F02440F7D94}" dt="2023-01-05T08:37:14.352" v="1105" actId="47"/>
        <pc:sldMkLst>
          <pc:docMk/>
          <pc:sldMk cId="4290781054" sldId="359"/>
        </pc:sldMkLst>
        <pc:spChg chg="mod">
          <ac:chgData name="沈 星繁" userId="3d1366bc35d45f04" providerId="LiveId" clId="{E8720B7A-1DC8-4E4C-A2D7-3F02440F7D94}" dt="2023-01-05T08:31:40.561" v="991" actId="13926"/>
          <ac:spMkLst>
            <pc:docMk/>
            <pc:sldMk cId="4290781054" sldId="359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34:31.158" v="1048" actId="13926"/>
        <pc:sldMkLst>
          <pc:docMk/>
          <pc:sldMk cId="2755694737" sldId="360"/>
        </pc:sldMkLst>
        <pc:spChg chg="mod">
          <ac:chgData name="沈 星繁" userId="3d1366bc35d45f04" providerId="LiveId" clId="{E8720B7A-1DC8-4E4C-A2D7-3F02440F7D94}" dt="2023-01-05T08:34:31.158" v="1048" actId="13926"/>
          <ac:spMkLst>
            <pc:docMk/>
            <pc:sldMk cId="2755694737" sldId="360"/>
            <ac:spMk id="3" creationId="{07250DB6-95CA-D46C-0F3F-51ED67FB244C}"/>
          </ac:spMkLst>
        </pc:spChg>
      </pc:sldChg>
      <pc:sldChg chg="addSp delSp modSp add mod">
        <pc:chgData name="沈 星繁" userId="3d1366bc35d45f04" providerId="LiveId" clId="{E8720B7A-1DC8-4E4C-A2D7-3F02440F7D94}" dt="2023-01-05T08:35:24.137" v="1060" actId="20577"/>
        <pc:sldMkLst>
          <pc:docMk/>
          <pc:sldMk cId="1892855219" sldId="361"/>
        </pc:sldMkLst>
        <pc:graphicFrameChg chg="add mod modGraphic">
          <ac:chgData name="沈 星繁" userId="3d1366bc35d45f04" providerId="LiveId" clId="{E8720B7A-1DC8-4E4C-A2D7-3F02440F7D94}" dt="2023-01-05T08:35:24.137" v="1060" actId="20577"/>
          <ac:graphicFrameMkLst>
            <pc:docMk/>
            <pc:sldMk cId="1892855219" sldId="361"/>
            <ac:graphicFrameMk id="2" creationId="{7B7CF0B4-6BA5-EF63-AB62-F30B63DE4245}"/>
          </ac:graphicFrameMkLst>
        </pc:graphicFrameChg>
        <pc:graphicFrameChg chg="del">
          <ac:chgData name="沈 星繁" userId="3d1366bc35d45f04" providerId="LiveId" clId="{E8720B7A-1DC8-4E4C-A2D7-3F02440F7D94}" dt="2023-01-05T08:35:11.587" v="1051" actId="478"/>
          <ac:graphicFrameMkLst>
            <pc:docMk/>
            <pc:sldMk cId="1892855219" sldId="361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08:35:39.464" v="1064" actId="13926"/>
        <pc:sldMkLst>
          <pc:docMk/>
          <pc:sldMk cId="304533675" sldId="362"/>
        </pc:sldMkLst>
        <pc:spChg chg="mod">
          <ac:chgData name="沈 星繁" userId="3d1366bc35d45f04" providerId="LiveId" clId="{E8720B7A-1DC8-4E4C-A2D7-3F02440F7D94}" dt="2023-01-05T08:35:39.464" v="1064" actId="13926"/>
          <ac:spMkLst>
            <pc:docMk/>
            <pc:sldMk cId="304533675" sldId="362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36:08.697" v="1072"/>
        <pc:sldMkLst>
          <pc:docMk/>
          <pc:sldMk cId="3955422175" sldId="363"/>
        </pc:sldMkLst>
        <pc:graphicFrameChg chg="mod modGraphic">
          <ac:chgData name="沈 星繁" userId="3d1366bc35d45f04" providerId="LiveId" clId="{E8720B7A-1DC8-4E4C-A2D7-3F02440F7D94}" dt="2023-01-05T08:36:08.697" v="1072"/>
          <ac:graphicFrameMkLst>
            <pc:docMk/>
            <pc:sldMk cId="3955422175" sldId="363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36:20.228" v="1075" actId="13926"/>
        <pc:sldMkLst>
          <pc:docMk/>
          <pc:sldMk cId="901803160" sldId="364"/>
        </pc:sldMkLst>
        <pc:spChg chg="mod">
          <ac:chgData name="沈 星繁" userId="3d1366bc35d45f04" providerId="LiveId" clId="{E8720B7A-1DC8-4E4C-A2D7-3F02440F7D94}" dt="2023-01-05T08:36:20.228" v="1075" actId="13926"/>
          <ac:spMkLst>
            <pc:docMk/>
            <pc:sldMk cId="901803160" sldId="364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37:55.437" v="1120" actId="20577"/>
        <pc:sldMkLst>
          <pc:docMk/>
          <pc:sldMk cId="2903203558" sldId="365"/>
        </pc:sldMkLst>
        <pc:graphicFrameChg chg="mod modGraphic">
          <ac:chgData name="沈 星繁" userId="3d1366bc35d45f04" providerId="LiveId" clId="{E8720B7A-1DC8-4E4C-A2D7-3F02440F7D94}" dt="2023-01-05T08:37:55.437" v="1120" actId="20577"/>
          <ac:graphicFrameMkLst>
            <pc:docMk/>
            <pc:sldMk cId="2903203558" sldId="365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38:03.917" v="1122" actId="20577"/>
        <pc:sldMkLst>
          <pc:docMk/>
          <pc:sldMk cId="3762059660" sldId="366"/>
        </pc:sldMkLst>
        <pc:spChg chg="mod">
          <ac:chgData name="沈 星繁" userId="3d1366bc35d45f04" providerId="LiveId" clId="{E8720B7A-1DC8-4E4C-A2D7-3F02440F7D94}" dt="2023-01-05T08:36:50.541" v="1083" actId="13926"/>
          <ac:spMkLst>
            <pc:docMk/>
            <pc:sldMk cId="3762059660" sldId="366"/>
            <ac:spMk id="3" creationId="{07250DB6-95CA-D46C-0F3F-51ED67FB244C}"/>
          </ac:spMkLst>
        </pc:spChg>
        <pc:graphicFrameChg chg="modGraphic">
          <ac:chgData name="沈 星繁" userId="3d1366bc35d45f04" providerId="LiveId" clId="{E8720B7A-1DC8-4E4C-A2D7-3F02440F7D94}" dt="2023-01-05T08:38:03.917" v="1122" actId="20577"/>
          <ac:graphicFrameMkLst>
            <pc:docMk/>
            <pc:sldMk cId="3762059660" sldId="366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38:27.984" v="1129"/>
        <pc:sldMkLst>
          <pc:docMk/>
          <pc:sldMk cId="3889426895" sldId="367"/>
        </pc:sldMkLst>
        <pc:graphicFrameChg chg="mod modGraphic">
          <ac:chgData name="沈 星繁" userId="3d1366bc35d45f04" providerId="LiveId" clId="{E8720B7A-1DC8-4E4C-A2D7-3F02440F7D94}" dt="2023-01-05T08:38:27.984" v="1129"/>
          <ac:graphicFrameMkLst>
            <pc:docMk/>
            <pc:sldMk cId="3889426895" sldId="367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38:37.213" v="1132" actId="13926"/>
        <pc:sldMkLst>
          <pc:docMk/>
          <pc:sldMk cId="1552740692" sldId="368"/>
        </pc:sldMkLst>
        <pc:spChg chg="mod">
          <ac:chgData name="沈 星繁" userId="3d1366bc35d45f04" providerId="LiveId" clId="{E8720B7A-1DC8-4E4C-A2D7-3F02440F7D94}" dt="2023-01-05T08:38:37.213" v="1132" actId="13926"/>
          <ac:spMkLst>
            <pc:docMk/>
            <pc:sldMk cId="1552740692" sldId="368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38:51.628" v="1139"/>
        <pc:sldMkLst>
          <pc:docMk/>
          <pc:sldMk cId="3169169085" sldId="369"/>
        </pc:sldMkLst>
        <pc:graphicFrameChg chg="mod modGraphic">
          <ac:chgData name="沈 星繁" userId="3d1366bc35d45f04" providerId="LiveId" clId="{E8720B7A-1DC8-4E4C-A2D7-3F02440F7D94}" dt="2023-01-05T08:38:51.628" v="1139"/>
          <ac:graphicFrameMkLst>
            <pc:docMk/>
            <pc:sldMk cId="3169169085" sldId="369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39:02.878" v="1142" actId="13926"/>
        <pc:sldMkLst>
          <pc:docMk/>
          <pc:sldMk cId="3407328259" sldId="370"/>
        </pc:sldMkLst>
        <pc:spChg chg="mod">
          <ac:chgData name="沈 星繁" userId="3d1366bc35d45f04" providerId="LiveId" clId="{E8720B7A-1DC8-4E4C-A2D7-3F02440F7D94}" dt="2023-01-05T08:39:02.878" v="1142" actId="13926"/>
          <ac:spMkLst>
            <pc:docMk/>
            <pc:sldMk cId="3407328259" sldId="370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39:13.047" v="1146"/>
        <pc:sldMkLst>
          <pc:docMk/>
          <pc:sldMk cId="3548216374" sldId="371"/>
        </pc:sldMkLst>
        <pc:graphicFrameChg chg="mod modGraphic">
          <ac:chgData name="沈 星繁" userId="3d1366bc35d45f04" providerId="LiveId" clId="{E8720B7A-1DC8-4E4C-A2D7-3F02440F7D94}" dt="2023-01-05T08:39:13.047" v="1146"/>
          <ac:graphicFrameMkLst>
            <pc:docMk/>
            <pc:sldMk cId="3548216374" sldId="371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39:22.702" v="1149" actId="13926"/>
        <pc:sldMkLst>
          <pc:docMk/>
          <pc:sldMk cId="549828190" sldId="372"/>
        </pc:sldMkLst>
        <pc:spChg chg="mod">
          <ac:chgData name="沈 星繁" userId="3d1366bc35d45f04" providerId="LiveId" clId="{E8720B7A-1DC8-4E4C-A2D7-3F02440F7D94}" dt="2023-01-05T08:39:22.702" v="1149" actId="13926"/>
          <ac:spMkLst>
            <pc:docMk/>
            <pc:sldMk cId="549828190" sldId="372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43:24.627" v="1299"/>
        <pc:sldMkLst>
          <pc:docMk/>
          <pc:sldMk cId="2710891758" sldId="373"/>
        </pc:sldMkLst>
        <pc:graphicFrameChg chg="mod modGraphic">
          <ac:chgData name="沈 星繁" userId="3d1366bc35d45f04" providerId="LiveId" clId="{E8720B7A-1DC8-4E4C-A2D7-3F02440F7D94}" dt="2023-01-05T08:43:24.627" v="1299"/>
          <ac:graphicFrameMkLst>
            <pc:docMk/>
            <pc:sldMk cId="2710891758" sldId="373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44:03.724" v="1399" actId="13926"/>
        <pc:sldMkLst>
          <pc:docMk/>
          <pc:sldMk cId="3332631384" sldId="374"/>
        </pc:sldMkLst>
        <pc:spChg chg="mod">
          <ac:chgData name="沈 星繁" userId="3d1366bc35d45f04" providerId="LiveId" clId="{E8720B7A-1DC8-4E4C-A2D7-3F02440F7D94}" dt="2023-01-05T08:44:03.724" v="1399" actId="13926"/>
          <ac:spMkLst>
            <pc:docMk/>
            <pc:sldMk cId="3332631384" sldId="374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43:34.672" v="1300" actId="47"/>
        <pc:sldMkLst>
          <pc:docMk/>
          <pc:sldMk cId="4207394654" sldId="374"/>
        </pc:sldMkLst>
        <pc:spChg chg="mod">
          <ac:chgData name="沈 星繁" userId="3d1366bc35d45f04" providerId="LiveId" clId="{E8720B7A-1DC8-4E4C-A2D7-3F02440F7D94}" dt="2023-01-05T08:39:58.852" v="1246" actId="13926"/>
          <ac:spMkLst>
            <pc:docMk/>
            <pc:sldMk cId="4207394654" sldId="374"/>
            <ac:spMk id="3" creationId="{07250DB6-95CA-D46C-0F3F-51ED67FB244C}"/>
          </ac:spMkLst>
        </pc:spChg>
        <pc:graphicFrameChg chg="mod modGraphic">
          <ac:chgData name="沈 星繁" userId="3d1366bc35d45f04" providerId="LiveId" clId="{E8720B7A-1DC8-4E4C-A2D7-3F02440F7D94}" dt="2023-01-05T08:40:27.617" v="1253" actId="20577"/>
          <ac:graphicFrameMkLst>
            <pc:docMk/>
            <pc:sldMk cId="4207394654" sldId="374"/>
            <ac:graphicFrameMk id="2" creationId="{7B7CF0B4-6BA5-EF63-AB62-F30B63DE4245}"/>
          </ac:graphicFrameMkLst>
        </pc:graphicFrameChg>
      </pc:sldChg>
      <pc:sldChg chg="modSp add del mod">
        <pc:chgData name="沈 星繁" userId="3d1366bc35d45f04" providerId="LiveId" clId="{E8720B7A-1DC8-4E4C-A2D7-3F02440F7D94}" dt="2023-01-05T08:43:35.287" v="1301" actId="47"/>
        <pc:sldMkLst>
          <pc:docMk/>
          <pc:sldMk cId="834076964" sldId="375"/>
        </pc:sldMkLst>
        <pc:graphicFrameChg chg="mod modGraphic">
          <ac:chgData name="沈 星繁" userId="3d1366bc35d45f04" providerId="LiveId" clId="{E8720B7A-1DC8-4E4C-A2D7-3F02440F7D94}" dt="2023-01-05T08:40:39.752" v="1257"/>
          <ac:graphicFrameMkLst>
            <pc:docMk/>
            <pc:sldMk cId="834076964" sldId="375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44:26.944" v="1405"/>
        <pc:sldMkLst>
          <pc:docMk/>
          <pc:sldMk cId="3225743195" sldId="375"/>
        </pc:sldMkLst>
        <pc:graphicFrameChg chg="mod modGraphic">
          <ac:chgData name="沈 星繁" userId="3d1366bc35d45f04" providerId="LiveId" clId="{E8720B7A-1DC8-4E4C-A2D7-3F02440F7D94}" dt="2023-01-05T08:44:26.944" v="1405"/>
          <ac:graphicFrameMkLst>
            <pc:docMk/>
            <pc:sldMk cId="3225743195" sldId="375"/>
            <ac:graphicFrameMk id="2" creationId="{7B7CF0B4-6BA5-EF63-AB62-F30B63DE4245}"/>
          </ac:graphicFrameMkLst>
        </pc:graphicFrameChg>
      </pc:sldChg>
      <pc:sldChg chg="modSp add del mod">
        <pc:chgData name="沈 星繁" userId="3d1366bc35d45f04" providerId="LiveId" clId="{E8720B7A-1DC8-4E4C-A2D7-3F02440F7D94}" dt="2023-01-05T08:43:36.137" v="1302" actId="47"/>
        <pc:sldMkLst>
          <pc:docMk/>
          <pc:sldMk cId="1020418991" sldId="376"/>
        </pc:sldMkLst>
        <pc:spChg chg="mod">
          <ac:chgData name="沈 星繁" userId="3d1366bc35d45f04" providerId="LiveId" clId="{E8720B7A-1DC8-4E4C-A2D7-3F02440F7D94}" dt="2023-01-05T08:40:47.371" v="1260" actId="13926"/>
          <ac:spMkLst>
            <pc:docMk/>
            <pc:sldMk cId="1020418991" sldId="376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44:44.615" v="1408" actId="13926"/>
        <pc:sldMkLst>
          <pc:docMk/>
          <pc:sldMk cId="2260400782" sldId="376"/>
        </pc:sldMkLst>
        <pc:spChg chg="mod">
          <ac:chgData name="沈 星繁" userId="3d1366bc35d45f04" providerId="LiveId" clId="{E8720B7A-1DC8-4E4C-A2D7-3F02440F7D94}" dt="2023-01-05T08:44:44.615" v="1408" actId="13926"/>
          <ac:spMkLst>
            <pc:docMk/>
            <pc:sldMk cId="2260400782" sldId="376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43:39.485" v="1303" actId="47"/>
        <pc:sldMkLst>
          <pc:docMk/>
          <pc:sldMk cId="639918917" sldId="377"/>
        </pc:sldMkLst>
        <pc:graphicFrameChg chg="mod modGraphic">
          <ac:chgData name="沈 星繁" userId="3d1366bc35d45f04" providerId="LiveId" clId="{E8720B7A-1DC8-4E4C-A2D7-3F02440F7D94}" dt="2023-01-05T08:41:15.148" v="1267" actId="207"/>
          <ac:graphicFrameMkLst>
            <pc:docMk/>
            <pc:sldMk cId="639918917" sldId="377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45:15.559" v="1418" actId="20577"/>
        <pc:sldMkLst>
          <pc:docMk/>
          <pc:sldMk cId="1579009236" sldId="377"/>
        </pc:sldMkLst>
        <pc:graphicFrameChg chg="mod modGraphic">
          <ac:chgData name="沈 星繁" userId="3d1366bc35d45f04" providerId="LiveId" clId="{E8720B7A-1DC8-4E4C-A2D7-3F02440F7D94}" dt="2023-01-05T08:45:15.559" v="1418" actId="20577"/>
          <ac:graphicFrameMkLst>
            <pc:docMk/>
            <pc:sldMk cId="1579009236" sldId="377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45:24.317" v="1421" actId="13926"/>
        <pc:sldMkLst>
          <pc:docMk/>
          <pc:sldMk cId="2248774187" sldId="378"/>
        </pc:sldMkLst>
        <pc:spChg chg="mod">
          <ac:chgData name="沈 星繁" userId="3d1366bc35d45f04" providerId="LiveId" clId="{E8720B7A-1DC8-4E4C-A2D7-3F02440F7D94}" dt="2023-01-05T08:45:24.317" v="1421" actId="13926"/>
          <ac:spMkLst>
            <pc:docMk/>
            <pc:sldMk cId="2248774187" sldId="378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43:40.762" v="1304" actId="47"/>
        <pc:sldMkLst>
          <pc:docMk/>
          <pc:sldMk cId="2447269448" sldId="378"/>
        </pc:sldMkLst>
        <pc:spChg chg="mod">
          <ac:chgData name="沈 星繁" userId="3d1366bc35d45f04" providerId="LiveId" clId="{E8720B7A-1DC8-4E4C-A2D7-3F02440F7D94}" dt="2023-01-05T08:41:24.233" v="1270" actId="13926"/>
          <ac:spMkLst>
            <pc:docMk/>
            <pc:sldMk cId="2447269448" sldId="378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43:42.217" v="1305" actId="47"/>
        <pc:sldMkLst>
          <pc:docMk/>
          <pc:sldMk cId="2010267573" sldId="379"/>
        </pc:sldMkLst>
        <pc:graphicFrameChg chg="mod modGraphic">
          <ac:chgData name="沈 星繁" userId="3d1366bc35d45f04" providerId="LiveId" clId="{E8720B7A-1DC8-4E4C-A2D7-3F02440F7D94}" dt="2023-01-05T08:41:49.672" v="1277" actId="207"/>
          <ac:graphicFrameMkLst>
            <pc:docMk/>
            <pc:sldMk cId="2010267573" sldId="379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45:39.891" v="1428" actId="207"/>
        <pc:sldMkLst>
          <pc:docMk/>
          <pc:sldMk cId="2467194243" sldId="379"/>
        </pc:sldMkLst>
        <pc:graphicFrameChg chg="mod modGraphic">
          <ac:chgData name="沈 星繁" userId="3d1366bc35d45f04" providerId="LiveId" clId="{E8720B7A-1DC8-4E4C-A2D7-3F02440F7D94}" dt="2023-01-05T08:45:39.891" v="1428" actId="207"/>
          <ac:graphicFrameMkLst>
            <pc:docMk/>
            <pc:sldMk cId="2467194243" sldId="379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45:50.135" v="1431" actId="13926"/>
        <pc:sldMkLst>
          <pc:docMk/>
          <pc:sldMk cId="3278966907" sldId="380"/>
        </pc:sldMkLst>
        <pc:spChg chg="mod">
          <ac:chgData name="沈 星繁" userId="3d1366bc35d45f04" providerId="LiveId" clId="{E8720B7A-1DC8-4E4C-A2D7-3F02440F7D94}" dt="2023-01-05T08:45:50.135" v="1431" actId="13926"/>
          <ac:spMkLst>
            <pc:docMk/>
            <pc:sldMk cId="3278966907" sldId="380"/>
            <ac:spMk id="3" creationId="{07250DB6-95CA-D46C-0F3F-51ED67FB244C}"/>
          </ac:spMkLst>
        </pc:spChg>
      </pc:sldChg>
      <pc:sldChg chg="modSp add del mod">
        <pc:chgData name="沈 星繁" userId="3d1366bc35d45f04" providerId="LiveId" clId="{E8720B7A-1DC8-4E4C-A2D7-3F02440F7D94}" dt="2023-01-05T08:43:43.152" v="1306" actId="47"/>
        <pc:sldMkLst>
          <pc:docMk/>
          <pc:sldMk cId="4269988844" sldId="380"/>
        </pc:sldMkLst>
        <pc:spChg chg="mod">
          <ac:chgData name="沈 星繁" userId="3d1366bc35d45f04" providerId="LiveId" clId="{E8720B7A-1DC8-4E4C-A2D7-3F02440F7D94}" dt="2023-01-05T08:41:59.238" v="1280" actId="13926"/>
          <ac:spMkLst>
            <pc:docMk/>
            <pc:sldMk cId="4269988844" sldId="380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46:18.104" v="1441"/>
        <pc:sldMkLst>
          <pc:docMk/>
          <pc:sldMk cId="1901827901" sldId="381"/>
        </pc:sldMkLst>
        <pc:graphicFrameChg chg="mod modGraphic">
          <ac:chgData name="沈 星繁" userId="3d1366bc35d45f04" providerId="LiveId" clId="{E8720B7A-1DC8-4E4C-A2D7-3F02440F7D94}" dt="2023-01-05T08:46:18.104" v="1441"/>
          <ac:graphicFrameMkLst>
            <pc:docMk/>
            <pc:sldMk cId="1901827901" sldId="381"/>
            <ac:graphicFrameMk id="2" creationId="{7B7CF0B4-6BA5-EF63-AB62-F30B63DE4245}"/>
          </ac:graphicFrameMkLst>
        </pc:graphicFrameChg>
      </pc:sldChg>
      <pc:sldChg chg="modSp add del mod">
        <pc:chgData name="沈 星繁" userId="3d1366bc35d45f04" providerId="LiveId" clId="{E8720B7A-1DC8-4E4C-A2D7-3F02440F7D94}" dt="2023-01-05T08:43:44.607" v="1307" actId="47"/>
        <pc:sldMkLst>
          <pc:docMk/>
          <pc:sldMk cId="2390198419" sldId="381"/>
        </pc:sldMkLst>
        <pc:graphicFrameChg chg="mod modGraphic">
          <ac:chgData name="沈 星繁" userId="3d1366bc35d45f04" providerId="LiveId" clId="{E8720B7A-1DC8-4E4C-A2D7-3F02440F7D94}" dt="2023-01-05T08:42:19.914" v="1289" actId="207"/>
          <ac:graphicFrameMkLst>
            <pc:docMk/>
            <pc:sldMk cId="2390198419" sldId="381"/>
            <ac:graphicFrameMk id="2" creationId="{7B7CF0B4-6BA5-EF63-AB62-F30B63DE4245}"/>
          </ac:graphicFrameMkLst>
        </pc:graphicFrameChg>
      </pc:sldChg>
      <pc:sldChg chg="modSp add del mod">
        <pc:chgData name="沈 星繁" userId="3d1366bc35d45f04" providerId="LiveId" clId="{E8720B7A-1DC8-4E4C-A2D7-3F02440F7D94}" dt="2023-01-05T08:43:45.377" v="1308" actId="47"/>
        <pc:sldMkLst>
          <pc:docMk/>
          <pc:sldMk cId="2435630539" sldId="382"/>
        </pc:sldMkLst>
        <pc:spChg chg="mod">
          <ac:chgData name="沈 星繁" userId="3d1366bc35d45f04" providerId="LiveId" clId="{E8720B7A-1DC8-4E4C-A2D7-3F02440F7D94}" dt="2023-01-05T08:42:28.900" v="1292" actId="13926"/>
          <ac:spMkLst>
            <pc:docMk/>
            <pc:sldMk cId="2435630539" sldId="382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46:26.914" v="1444" actId="13926"/>
        <pc:sldMkLst>
          <pc:docMk/>
          <pc:sldMk cId="2778507142" sldId="382"/>
        </pc:sldMkLst>
        <pc:spChg chg="mod">
          <ac:chgData name="沈 星繁" userId="3d1366bc35d45f04" providerId="LiveId" clId="{E8720B7A-1DC8-4E4C-A2D7-3F02440F7D94}" dt="2023-01-05T08:46:26.914" v="1444" actId="13926"/>
          <ac:spMkLst>
            <pc:docMk/>
            <pc:sldMk cId="2778507142" sldId="382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08:48:06.644" v="1483"/>
        <pc:sldMkLst>
          <pc:docMk/>
          <pc:sldMk cId="106713119" sldId="383"/>
        </pc:sldMkLst>
        <pc:graphicFrameChg chg="mod modGraphic">
          <ac:chgData name="沈 星繁" userId="3d1366bc35d45f04" providerId="LiveId" clId="{E8720B7A-1DC8-4E4C-A2D7-3F02440F7D94}" dt="2023-01-05T08:48:06.644" v="1483"/>
          <ac:graphicFrameMkLst>
            <pc:docMk/>
            <pc:sldMk cId="106713119" sldId="383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48:11.128" v="1487"/>
        <pc:sldMkLst>
          <pc:docMk/>
          <pc:sldMk cId="1423837506" sldId="384"/>
        </pc:sldMkLst>
        <pc:spChg chg="mod">
          <ac:chgData name="沈 星繁" userId="3d1366bc35d45f04" providerId="LiveId" clId="{E8720B7A-1DC8-4E4C-A2D7-3F02440F7D94}" dt="2023-01-05T08:47:23.397" v="1464" actId="13926"/>
          <ac:spMkLst>
            <pc:docMk/>
            <pc:sldMk cId="1423837506" sldId="384"/>
            <ac:spMk id="3" creationId="{07250DB6-95CA-D46C-0F3F-51ED67FB244C}"/>
          </ac:spMkLst>
        </pc:spChg>
        <pc:graphicFrameChg chg="mod modGraphic">
          <ac:chgData name="沈 星繁" userId="3d1366bc35d45f04" providerId="LiveId" clId="{E8720B7A-1DC8-4E4C-A2D7-3F02440F7D94}" dt="2023-01-05T08:48:11.128" v="1487"/>
          <ac:graphicFrameMkLst>
            <pc:docMk/>
            <pc:sldMk cId="1423837506" sldId="384"/>
            <ac:graphicFrameMk id="2" creationId="{7B7CF0B4-6BA5-EF63-AB62-F30B63DE4245}"/>
          </ac:graphicFrameMkLst>
        </pc:graphicFrameChg>
      </pc:sldChg>
      <pc:sldChg chg="modSp add mod">
        <pc:chgData name="沈 星繁" userId="3d1366bc35d45f04" providerId="LiveId" clId="{E8720B7A-1DC8-4E4C-A2D7-3F02440F7D94}" dt="2023-01-05T08:48:30.377" v="1570" actId="1037"/>
        <pc:sldMkLst>
          <pc:docMk/>
          <pc:sldMk cId="3550232771" sldId="385"/>
        </pc:sldMkLst>
        <pc:graphicFrameChg chg="mod modGraphic">
          <ac:chgData name="沈 星繁" userId="3d1366bc35d45f04" providerId="LiveId" clId="{E8720B7A-1DC8-4E4C-A2D7-3F02440F7D94}" dt="2023-01-05T08:48:15.800" v="1491"/>
          <ac:graphicFrameMkLst>
            <pc:docMk/>
            <pc:sldMk cId="3550232771" sldId="385"/>
            <ac:graphicFrameMk id="2" creationId="{7B7CF0B4-6BA5-EF63-AB62-F30B63DE4245}"/>
          </ac:graphicFrameMkLst>
        </pc:graphicFrameChg>
        <pc:cxnChg chg="mod">
          <ac:chgData name="沈 星繁" userId="3d1366bc35d45f04" providerId="LiveId" clId="{E8720B7A-1DC8-4E4C-A2D7-3F02440F7D94}" dt="2023-01-05T08:48:30.377" v="1570" actId="1037"/>
          <ac:cxnSpMkLst>
            <pc:docMk/>
            <pc:sldMk cId="3550232771" sldId="385"/>
            <ac:cxnSpMk id="6" creationId="{0EE8FDDD-1A96-4AA8-878D-98CF63B66B70}"/>
          </ac:cxnSpMkLst>
        </pc:cxnChg>
      </pc:sldChg>
      <pc:sldChg chg="modSp add mod">
        <pc:chgData name="沈 星繁" userId="3d1366bc35d45f04" providerId="LiveId" clId="{E8720B7A-1DC8-4E4C-A2D7-3F02440F7D94}" dt="2023-01-05T08:48:38.392" v="1572" actId="13926"/>
        <pc:sldMkLst>
          <pc:docMk/>
          <pc:sldMk cId="742261814" sldId="386"/>
        </pc:sldMkLst>
        <pc:spChg chg="mod">
          <ac:chgData name="沈 星繁" userId="3d1366bc35d45f04" providerId="LiveId" clId="{E8720B7A-1DC8-4E4C-A2D7-3F02440F7D94}" dt="2023-01-05T08:48:38.392" v="1572" actId="13926"/>
          <ac:spMkLst>
            <pc:docMk/>
            <pc:sldMk cId="742261814" sldId="386"/>
            <ac:spMk id="3" creationId="{07250DB6-95CA-D46C-0F3F-51ED67FB244C}"/>
          </ac:spMkLst>
        </pc:spChg>
      </pc:sldChg>
      <pc:sldChg chg="modSp add mod">
        <pc:chgData name="沈 星繁" userId="3d1366bc35d45f04" providerId="LiveId" clId="{E8720B7A-1DC8-4E4C-A2D7-3F02440F7D94}" dt="2023-01-05T12:23:33.877" v="1633" actId="13926"/>
        <pc:sldMkLst>
          <pc:docMk/>
          <pc:sldMk cId="2432808072" sldId="387"/>
        </pc:sldMkLst>
        <pc:spChg chg="mod">
          <ac:chgData name="沈 星繁" userId="3d1366bc35d45f04" providerId="LiveId" clId="{E8720B7A-1DC8-4E4C-A2D7-3F02440F7D94}" dt="2023-01-05T12:23:33.877" v="1633" actId="13926"/>
          <ac:spMkLst>
            <pc:docMk/>
            <pc:sldMk cId="2432808072" sldId="387"/>
            <ac:spMk id="3" creationId="{FC92AC60-FCC1-F684-5288-7483ACB101B7}"/>
          </ac:spMkLst>
        </pc:spChg>
      </pc:sldChg>
      <pc:sldChg chg="modSp add del mod">
        <pc:chgData name="沈 星繁" userId="3d1366bc35d45f04" providerId="LiveId" clId="{E8720B7A-1DC8-4E4C-A2D7-3F02440F7D94}" dt="2023-01-05T12:24:00.596" v="1643"/>
        <pc:sldMkLst>
          <pc:docMk/>
          <pc:sldMk cId="2589122238" sldId="388"/>
        </pc:sldMkLst>
        <pc:graphicFrameChg chg="mod modGraphic">
          <ac:chgData name="沈 星繁" userId="3d1366bc35d45f04" providerId="LiveId" clId="{E8720B7A-1DC8-4E4C-A2D7-3F02440F7D94}" dt="2023-01-05T12:24:00.596" v="1643"/>
          <ac:graphicFrameMkLst>
            <pc:docMk/>
            <pc:sldMk cId="2589122238" sldId="388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12:24:17.171" v="1646" actId="13926"/>
        <pc:sldMkLst>
          <pc:docMk/>
          <pc:sldMk cId="3566430653" sldId="389"/>
        </pc:sldMkLst>
        <pc:spChg chg="mod">
          <ac:chgData name="沈 星繁" userId="3d1366bc35d45f04" providerId="LiveId" clId="{E8720B7A-1DC8-4E4C-A2D7-3F02440F7D94}" dt="2023-01-05T12:24:17.171" v="1646" actId="13926"/>
          <ac:spMkLst>
            <pc:docMk/>
            <pc:sldMk cId="3566430653" sldId="389"/>
            <ac:spMk id="3" creationId="{FC92AC60-FCC1-F684-5288-7483ACB101B7}"/>
          </ac:spMkLst>
        </pc:spChg>
      </pc:sldChg>
      <pc:sldChg chg="modSp add mod">
        <pc:chgData name="沈 星繁" userId="3d1366bc35d45f04" providerId="LiveId" clId="{E8720B7A-1DC8-4E4C-A2D7-3F02440F7D94}" dt="2023-01-05T12:31:11.376" v="1964" actId="1037"/>
        <pc:sldMkLst>
          <pc:docMk/>
          <pc:sldMk cId="1856198396" sldId="390"/>
        </pc:sldMkLst>
        <pc:spChg chg="mod">
          <ac:chgData name="沈 星繁" userId="3d1366bc35d45f04" providerId="LiveId" clId="{E8720B7A-1DC8-4E4C-A2D7-3F02440F7D94}" dt="2023-01-05T12:24:24.805" v="1651" actId="20577"/>
          <ac:spMkLst>
            <pc:docMk/>
            <pc:sldMk cId="1856198396" sldId="390"/>
            <ac:spMk id="10" creationId="{0F607F21-C428-4890-8D78-6F39730B59DD}"/>
          </ac:spMkLst>
        </pc:spChg>
        <pc:cxnChg chg="mod">
          <ac:chgData name="沈 星繁" userId="3d1366bc35d45f04" providerId="LiveId" clId="{E8720B7A-1DC8-4E4C-A2D7-3F02440F7D94}" dt="2023-01-05T12:31:11.376" v="1964" actId="1037"/>
          <ac:cxnSpMkLst>
            <pc:docMk/>
            <pc:sldMk cId="1856198396" sldId="390"/>
            <ac:cxnSpMk id="5" creationId="{D17F72DC-FE23-4095-813D-B2BF3EFCEF4B}"/>
          </ac:cxnSpMkLst>
        </pc:cxnChg>
        <pc:cxnChg chg="mod">
          <ac:chgData name="沈 星繁" userId="3d1366bc35d45f04" providerId="LiveId" clId="{E8720B7A-1DC8-4E4C-A2D7-3F02440F7D94}" dt="2023-01-05T12:31:11.376" v="1964" actId="1037"/>
          <ac:cxnSpMkLst>
            <pc:docMk/>
            <pc:sldMk cId="1856198396" sldId="390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17.354" v="1966"/>
        <pc:sldMkLst>
          <pc:docMk/>
          <pc:sldMk cId="2631235133" sldId="391"/>
        </pc:sldMkLst>
        <pc:spChg chg="mod">
          <ac:chgData name="沈 星繁" userId="3d1366bc35d45f04" providerId="LiveId" clId="{E8720B7A-1DC8-4E4C-A2D7-3F02440F7D94}" dt="2023-01-05T12:24:37.560" v="1654" actId="13926"/>
          <ac:spMkLst>
            <pc:docMk/>
            <pc:sldMk cId="2631235133" sldId="391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1:17.354" v="1966"/>
          <ac:cxnSpMkLst>
            <pc:docMk/>
            <pc:sldMk cId="2631235133" sldId="391"/>
            <ac:cxnSpMk id="2" creationId="{476D5AA3-AA46-476D-27B0-3B9409BDB00A}"/>
          </ac:cxnSpMkLst>
        </pc:cxnChg>
        <pc:cxnChg chg="del">
          <ac:chgData name="沈 星繁" userId="3d1366bc35d45f04" providerId="LiveId" clId="{E8720B7A-1DC8-4E4C-A2D7-3F02440F7D94}" dt="2023-01-05T12:31:16.787" v="1965" actId="478"/>
          <ac:cxnSpMkLst>
            <pc:docMk/>
            <pc:sldMk cId="2631235133" sldId="391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17.354" v="1966"/>
          <ac:cxnSpMkLst>
            <pc:docMk/>
            <pc:sldMk cId="2631235133" sldId="391"/>
            <ac:cxnSpMk id="6" creationId="{9CA615D8-D0D9-7E38-A458-5689B0BF2AA6}"/>
          </ac:cxnSpMkLst>
        </pc:cxnChg>
        <pc:cxnChg chg="del">
          <ac:chgData name="沈 星繁" userId="3d1366bc35d45f04" providerId="LiveId" clId="{E8720B7A-1DC8-4E4C-A2D7-3F02440F7D94}" dt="2023-01-05T12:31:16.787" v="1965" actId="478"/>
          <ac:cxnSpMkLst>
            <pc:docMk/>
            <pc:sldMk cId="2631235133" sldId="391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22.007" v="1968"/>
        <pc:sldMkLst>
          <pc:docMk/>
          <pc:sldMk cId="766877191" sldId="392"/>
        </pc:sldMkLst>
        <pc:graphicFrameChg chg="mod modGraphic">
          <ac:chgData name="沈 星繁" userId="3d1366bc35d45f04" providerId="LiveId" clId="{E8720B7A-1DC8-4E4C-A2D7-3F02440F7D94}" dt="2023-01-05T12:24:55.413" v="1662"/>
          <ac:graphicFrameMkLst>
            <pc:docMk/>
            <pc:sldMk cId="766877191" sldId="392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1:22.007" v="1968"/>
          <ac:cxnSpMkLst>
            <pc:docMk/>
            <pc:sldMk cId="766877191" sldId="392"/>
            <ac:cxnSpMk id="2" creationId="{59779605-DCEB-DF75-12EE-C05627A3966F}"/>
          </ac:cxnSpMkLst>
        </pc:cxnChg>
        <pc:cxnChg chg="del">
          <ac:chgData name="沈 星繁" userId="3d1366bc35d45f04" providerId="LiveId" clId="{E8720B7A-1DC8-4E4C-A2D7-3F02440F7D94}" dt="2023-01-05T12:31:21.632" v="1967" actId="478"/>
          <ac:cxnSpMkLst>
            <pc:docMk/>
            <pc:sldMk cId="766877191" sldId="392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22.007" v="1968"/>
          <ac:cxnSpMkLst>
            <pc:docMk/>
            <pc:sldMk cId="766877191" sldId="392"/>
            <ac:cxnSpMk id="6" creationId="{3C85D33B-49AA-2827-057F-DA43FF4C4D03}"/>
          </ac:cxnSpMkLst>
        </pc:cxnChg>
        <pc:cxnChg chg="del">
          <ac:chgData name="沈 星繁" userId="3d1366bc35d45f04" providerId="LiveId" clId="{E8720B7A-1DC8-4E4C-A2D7-3F02440F7D94}" dt="2023-01-05T12:31:21.632" v="1967" actId="478"/>
          <ac:cxnSpMkLst>
            <pc:docMk/>
            <pc:sldMk cId="766877191" sldId="392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25.765" v="1970"/>
        <pc:sldMkLst>
          <pc:docMk/>
          <pc:sldMk cId="4018375614" sldId="393"/>
        </pc:sldMkLst>
        <pc:spChg chg="mod">
          <ac:chgData name="沈 星繁" userId="3d1366bc35d45f04" providerId="LiveId" clId="{E8720B7A-1DC8-4E4C-A2D7-3F02440F7D94}" dt="2023-01-05T12:25:03.923" v="1665" actId="13926"/>
          <ac:spMkLst>
            <pc:docMk/>
            <pc:sldMk cId="4018375614" sldId="393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1:25.765" v="1970"/>
          <ac:cxnSpMkLst>
            <pc:docMk/>
            <pc:sldMk cId="4018375614" sldId="393"/>
            <ac:cxnSpMk id="2" creationId="{E22F6721-030D-60F5-F1CF-1310C20D0BEA}"/>
          </ac:cxnSpMkLst>
        </pc:cxnChg>
        <pc:cxnChg chg="del">
          <ac:chgData name="沈 星繁" userId="3d1366bc35d45f04" providerId="LiveId" clId="{E8720B7A-1DC8-4E4C-A2D7-3F02440F7D94}" dt="2023-01-05T12:31:25.420" v="1969" actId="478"/>
          <ac:cxnSpMkLst>
            <pc:docMk/>
            <pc:sldMk cId="4018375614" sldId="393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25.765" v="1970"/>
          <ac:cxnSpMkLst>
            <pc:docMk/>
            <pc:sldMk cId="4018375614" sldId="393"/>
            <ac:cxnSpMk id="6" creationId="{525AB3A6-8162-6329-2244-3660FAC1A8A7}"/>
          </ac:cxnSpMkLst>
        </pc:cxnChg>
        <pc:cxnChg chg="del">
          <ac:chgData name="沈 星繁" userId="3d1366bc35d45f04" providerId="LiveId" clId="{E8720B7A-1DC8-4E4C-A2D7-3F02440F7D94}" dt="2023-01-05T12:31:25.420" v="1969" actId="478"/>
          <ac:cxnSpMkLst>
            <pc:docMk/>
            <pc:sldMk cId="4018375614" sldId="393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30.908" v="1972"/>
        <pc:sldMkLst>
          <pc:docMk/>
          <pc:sldMk cId="1598736348" sldId="394"/>
        </pc:sldMkLst>
        <pc:graphicFrameChg chg="mod modGraphic">
          <ac:chgData name="沈 星繁" userId="3d1366bc35d45f04" providerId="LiveId" clId="{E8720B7A-1DC8-4E4C-A2D7-3F02440F7D94}" dt="2023-01-05T12:25:32.169" v="1672" actId="20577"/>
          <ac:graphicFrameMkLst>
            <pc:docMk/>
            <pc:sldMk cId="1598736348" sldId="394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1:30.908" v="1972"/>
          <ac:cxnSpMkLst>
            <pc:docMk/>
            <pc:sldMk cId="1598736348" sldId="394"/>
            <ac:cxnSpMk id="2" creationId="{BA77B17E-F38C-3BDB-D454-BC88FCC6873B}"/>
          </ac:cxnSpMkLst>
        </pc:cxnChg>
        <pc:cxnChg chg="del">
          <ac:chgData name="沈 星繁" userId="3d1366bc35d45f04" providerId="LiveId" clId="{E8720B7A-1DC8-4E4C-A2D7-3F02440F7D94}" dt="2023-01-05T12:31:30.507" v="1971" actId="478"/>
          <ac:cxnSpMkLst>
            <pc:docMk/>
            <pc:sldMk cId="1598736348" sldId="394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30.908" v="1972"/>
          <ac:cxnSpMkLst>
            <pc:docMk/>
            <pc:sldMk cId="1598736348" sldId="394"/>
            <ac:cxnSpMk id="6" creationId="{3C4EA099-67E7-6C7C-826E-DE795D2CC920}"/>
          </ac:cxnSpMkLst>
        </pc:cxnChg>
        <pc:cxnChg chg="del">
          <ac:chgData name="沈 星繁" userId="3d1366bc35d45f04" providerId="LiveId" clId="{E8720B7A-1DC8-4E4C-A2D7-3F02440F7D94}" dt="2023-01-05T12:31:30.507" v="1971" actId="478"/>
          <ac:cxnSpMkLst>
            <pc:docMk/>
            <pc:sldMk cId="1598736348" sldId="394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34.891" v="1974"/>
        <pc:sldMkLst>
          <pc:docMk/>
          <pc:sldMk cId="1670911119" sldId="395"/>
        </pc:sldMkLst>
        <pc:spChg chg="mod">
          <ac:chgData name="沈 星繁" userId="3d1366bc35d45f04" providerId="LiveId" clId="{E8720B7A-1DC8-4E4C-A2D7-3F02440F7D94}" dt="2023-01-05T12:25:41.686" v="1675" actId="13926"/>
          <ac:spMkLst>
            <pc:docMk/>
            <pc:sldMk cId="1670911119" sldId="395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1:34.891" v="1974"/>
          <ac:cxnSpMkLst>
            <pc:docMk/>
            <pc:sldMk cId="1670911119" sldId="395"/>
            <ac:cxnSpMk id="2" creationId="{6B9A1700-735F-C8C2-1384-054D10B2433B}"/>
          </ac:cxnSpMkLst>
        </pc:cxnChg>
        <pc:cxnChg chg="del">
          <ac:chgData name="沈 星繁" userId="3d1366bc35d45f04" providerId="LiveId" clId="{E8720B7A-1DC8-4E4C-A2D7-3F02440F7D94}" dt="2023-01-05T12:31:34.577" v="1973" actId="478"/>
          <ac:cxnSpMkLst>
            <pc:docMk/>
            <pc:sldMk cId="1670911119" sldId="395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34.891" v="1974"/>
          <ac:cxnSpMkLst>
            <pc:docMk/>
            <pc:sldMk cId="1670911119" sldId="395"/>
            <ac:cxnSpMk id="6" creationId="{20F3D059-4754-4F56-25F3-F0B7AF5F6CDF}"/>
          </ac:cxnSpMkLst>
        </pc:cxnChg>
        <pc:cxnChg chg="del">
          <ac:chgData name="沈 星繁" userId="3d1366bc35d45f04" providerId="LiveId" clId="{E8720B7A-1DC8-4E4C-A2D7-3F02440F7D94}" dt="2023-01-05T12:31:34.577" v="1973" actId="478"/>
          <ac:cxnSpMkLst>
            <pc:docMk/>
            <pc:sldMk cId="1670911119" sldId="395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39.292" v="1976"/>
        <pc:sldMkLst>
          <pc:docMk/>
          <pc:sldMk cId="1730938314" sldId="396"/>
        </pc:sldMkLst>
        <pc:spChg chg="mod">
          <ac:chgData name="沈 星繁" userId="3d1366bc35d45f04" providerId="LiveId" clId="{E8720B7A-1DC8-4E4C-A2D7-3F02440F7D94}" dt="2023-01-05T12:25:48.907" v="1678" actId="20577"/>
          <ac:spMkLst>
            <pc:docMk/>
            <pc:sldMk cId="1730938314" sldId="396"/>
            <ac:spMk id="10" creationId="{0F607F21-C428-4890-8D78-6F39730B59DD}"/>
          </ac:spMkLst>
        </pc:spChg>
        <pc:graphicFrameChg chg="mod modGraphic">
          <ac:chgData name="沈 星繁" userId="3d1366bc35d45f04" providerId="LiveId" clId="{E8720B7A-1DC8-4E4C-A2D7-3F02440F7D94}" dt="2023-01-05T12:26:09.218" v="1684" actId="207"/>
          <ac:graphicFrameMkLst>
            <pc:docMk/>
            <pc:sldMk cId="1730938314" sldId="396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1:39.292" v="1976"/>
          <ac:cxnSpMkLst>
            <pc:docMk/>
            <pc:sldMk cId="1730938314" sldId="396"/>
            <ac:cxnSpMk id="2" creationId="{D9B8C4CB-7068-0E9B-0C09-399566AE66B7}"/>
          </ac:cxnSpMkLst>
        </pc:cxnChg>
        <pc:cxnChg chg="del">
          <ac:chgData name="沈 星繁" userId="3d1366bc35d45f04" providerId="LiveId" clId="{E8720B7A-1DC8-4E4C-A2D7-3F02440F7D94}" dt="2023-01-05T12:31:38.980" v="1975" actId="478"/>
          <ac:cxnSpMkLst>
            <pc:docMk/>
            <pc:sldMk cId="1730938314" sldId="396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39.292" v="1976"/>
          <ac:cxnSpMkLst>
            <pc:docMk/>
            <pc:sldMk cId="1730938314" sldId="396"/>
            <ac:cxnSpMk id="6" creationId="{FE60225D-CABA-2942-2203-5101F69C0C63}"/>
          </ac:cxnSpMkLst>
        </pc:cxnChg>
        <pc:cxnChg chg="del">
          <ac:chgData name="沈 星繁" userId="3d1366bc35d45f04" providerId="LiveId" clId="{E8720B7A-1DC8-4E4C-A2D7-3F02440F7D94}" dt="2023-01-05T12:31:38.980" v="1975" actId="478"/>
          <ac:cxnSpMkLst>
            <pc:docMk/>
            <pc:sldMk cId="1730938314" sldId="396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42.998" v="1978"/>
        <pc:sldMkLst>
          <pc:docMk/>
          <pc:sldMk cId="824433572" sldId="397"/>
        </pc:sldMkLst>
        <pc:spChg chg="mod">
          <ac:chgData name="沈 星繁" userId="3d1366bc35d45f04" providerId="LiveId" clId="{E8720B7A-1DC8-4E4C-A2D7-3F02440F7D94}" dt="2023-01-05T12:26:20.268" v="1687" actId="13926"/>
          <ac:spMkLst>
            <pc:docMk/>
            <pc:sldMk cId="824433572" sldId="397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1:42.998" v="1978"/>
          <ac:cxnSpMkLst>
            <pc:docMk/>
            <pc:sldMk cId="824433572" sldId="397"/>
            <ac:cxnSpMk id="2" creationId="{49EAFA17-45F6-8CC0-8286-BCEB20DD1D7B}"/>
          </ac:cxnSpMkLst>
        </pc:cxnChg>
        <pc:cxnChg chg="del">
          <ac:chgData name="沈 星繁" userId="3d1366bc35d45f04" providerId="LiveId" clId="{E8720B7A-1DC8-4E4C-A2D7-3F02440F7D94}" dt="2023-01-05T12:31:42.667" v="1977" actId="478"/>
          <ac:cxnSpMkLst>
            <pc:docMk/>
            <pc:sldMk cId="824433572" sldId="397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42.998" v="1978"/>
          <ac:cxnSpMkLst>
            <pc:docMk/>
            <pc:sldMk cId="824433572" sldId="397"/>
            <ac:cxnSpMk id="6" creationId="{A027347B-7B3C-97DB-7FD3-4897BAC9D19A}"/>
          </ac:cxnSpMkLst>
        </pc:cxnChg>
        <pc:cxnChg chg="del">
          <ac:chgData name="沈 星繁" userId="3d1366bc35d45f04" providerId="LiveId" clId="{E8720B7A-1DC8-4E4C-A2D7-3F02440F7D94}" dt="2023-01-05T12:31:42.667" v="1977" actId="478"/>
          <ac:cxnSpMkLst>
            <pc:docMk/>
            <pc:sldMk cId="824433572" sldId="397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46.741" v="1980"/>
        <pc:sldMkLst>
          <pc:docMk/>
          <pc:sldMk cId="2759588111" sldId="398"/>
        </pc:sldMkLst>
        <pc:graphicFrameChg chg="mod modGraphic">
          <ac:chgData name="沈 星繁" userId="3d1366bc35d45f04" providerId="LiveId" clId="{E8720B7A-1DC8-4E4C-A2D7-3F02440F7D94}" dt="2023-01-05T12:26:39.272" v="1694"/>
          <ac:graphicFrameMkLst>
            <pc:docMk/>
            <pc:sldMk cId="2759588111" sldId="398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1:46.741" v="1980"/>
          <ac:cxnSpMkLst>
            <pc:docMk/>
            <pc:sldMk cId="2759588111" sldId="398"/>
            <ac:cxnSpMk id="2" creationId="{F0C5C697-0D5D-65E2-92E2-E33FA6A2C284}"/>
          </ac:cxnSpMkLst>
        </pc:cxnChg>
        <pc:cxnChg chg="del">
          <ac:chgData name="沈 星繁" userId="3d1366bc35d45f04" providerId="LiveId" clId="{E8720B7A-1DC8-4E4C-A2D7-3F02440F7D94}" dt="2023-01-05T12:31:46.349" v="1979" actId="478"/>
          <ac:cxnSpMkLst>
            <pc:docMk/>
            <pc:sldMk cId="2759588111" sldId="398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46.741" v="1980"/>
          <ac:cxnSpMkLst>
            <pc:docMk/>
            <pc:sldMk cId="2759588111" sldId="398"/>
            <ac:cxnSpMk id="6" creationId="{D6A2C365-773E-AFD1-AADB-9A4E02B6150D}"/>
          </ac:cxnSpMkLst>
        </pc:cxnChg>
        <pc:cxnChg chg="del">
          <ac:chgData name="沈 星繁" userId="3d1366bc35d45f04" providerId="LiveId" clId="{E8720B7A-1DC8-4E4C-A2D7-3F02440F7D94}" dt="2023-01-05T12:31:46.349" v="1979" actId="478"/>
          <ac:cxnSpMkLst>
            <pc:docMk/>
            <pc:sldMk cId="2759588111" sldId="398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51.719" v="1982"/>
        <pc:sldMkLst>
          <pc:docMk/>
          <pc:sldMk cId="1365251880" sldId="399"/>
        </pc:sldMkLst>
        <pc:spChg chg="mod">
          <ac:chgData name="沈 星繁" userId="3d1366bc35d45f04" providerId="LiveId" clId="{E8720B7A-1DC8-4E4C-A2D7-3F02440F7D94}" dt="2023-01-05T12:26:48.706" v="1697" actId="13926"/>
          <ac:spMkLst>
            <pc:docMk/>
            <pc:sldMk cId="1365251880" sldId="399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1:51.719" v="1982"/>
          <ac:cxnSpMkLst>
            <pc:docMk/>
            <pc:sldMk cId="1365251880" sldId="399"/>
            <ac:cxnSpMk id="2" creationId="{D67B7D2A-57E2-B807-AB2C-044EB5B18FB3}"/>
          </ac:cxnSpMkLst>
        </pc:cxnChg>
        <pc:cxnChg chg="del">
          <ac:chgData name="沈 星繁" userId="3d1366bc35d45f04" providerId="LiveId" clId="{E8720B7A-1DC8-4E4C-A2D7-3F02440F7D94}" dt="2023-01-05T12:31:51.297" v="1981" actId="478"/>
          <ac:cxnSpMkLst>
            <pc:docMk/>
            <pc:sldMk cId="1365251880" sldId="399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51.719" v="1982"/>
          <ac:cxnSpMkLst>
            <pc:docMk/>
            <pc:sldMk cId="1365251880" sldId="399"/>
            <ac:cxnSpMk id="6" creationId="{7F61D693-1436-FA0C-181B-20B4DEBB5835}"/>
          </ac:cxnSpMkLst>
        </pc:cxnChg>
        <pc:cxnChg chg="del">
          <ac:chgData name="沈 星繁" userId="3d1366bc35d45f04" providerId="LiveId" clId="{E8720B7A-1DC8-4E4C-A2D7-3F02440F7D94}" dt="2023-01-05T12:31:51.297" v="1981" actId="478"/>
          <ac:cxnSpMkLst>
            <pc:docMk/>
            <pc:sldMk cId="1365251880" sldId="399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54.994" v="1984"/>
        <pc:sldMkLst>
          <pc:docMk/>
          <pc:sldMk cId="2012824464" sldId="400"/>
        </pc:sldMkLst>
        <pc:spChg chg="mod">
          <ac:chgData name="沈 星繁" userId="3d1366bc35d45f04" providerId="LiveId" clId="{E8720B7A-1DC8-4E4C-A2D7-3F02440F7D94}" dt="2023-01-05T12:26:55.120" v="1700" actId="20577"/>
          <ac:spMkLst>
            <pc:docMk/>
            <pc:sldMk cId="2012824464" sldId="400"/>
            <ac:spMk id="10" creationId="{0F607F21-C428-4890-8D78-6F39730B59DD}"/>
          </ac:spMkLst>
        </pc:spChg>
        <pc:graphicFrameChg chg="mod modGraphic">
          <ac:chgData name="沈 星繁" userId="3d1366bc35d45f04" providerId="LiveId" clId="{E8720B7A-1DC8-4E4C-A2D7-3F02440F7D94}" dt="2023-01-05T12:27:11.604" v="1706"/>
          <ac:graphicFrameMkLst>
            <pc:docMk/>
            <pc:sldMk cId="2012824464" sldId="400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1:54.994" v="1984"/>
          <ac:cxnSpMkLst>
            <pc:docMk/>
            <pc:sldMk cId="2012824464" sldId="400"/>
            <ac:cxnSpMk id="2" creationId="{E14D491D-F100-FCC1-01F0-6106664A30FF}"/>
          </ac:cxnSpMkLst>
        </pc:cxnChg>
        <pc:cxnChg chg="del">
          <ac:chgData name="沈 星繁" userId="3d1366bc35d45f04" providerId="LiveId" clId="{E8720B7A-1DC8-4E4C-A2D7-3F02440F7D94}" dt="2023-01-05T12:31:54.693" v="1983" actId="478"/>
          <ac:cxnSpMkLst>
            <pc:docMk/>
            <pc:sldMk cId="2012824464" sldId="400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54.994" v="1984"/>
          <ac:cxnSpMkLst>
            <pc:docMk/>
            <pc:sldMk cId="2012824464" sldId="400"/>
            <ac:cxnSpMk id="6" creationId="{5DBAD6EC-02FF-F53E-81D2-8B899B5B334E}"/>
          </ac:cxnSpMkLst>
        </pc:cxnChg>
        <pc:cxnChg chg="del">
          <ac:chgData name="沈 星繁" userId="3d1366bc35d45f04" providerId="LiveId" clId="{E8720B7A-1DC8-4E4C-A2D7-3F02440F7D94}" dt="2023-01-05T12:31:54.693" v="1983" actId="478"/>
          <ac:cxnSpMkLst>
            <pc:docMk/>
            <pc:sldMk cId="2012824464" sldId="400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1:58.737" v="1986"/>
        <pc:sldMkLst>
          <pc:docMk/>
          <pc:sldMk cId="287726280" sldId="401"/>
        </pc:sldMkLst>
        <pc:spChg chg="mod">
          <ac:chgData name="沈 星繁" userId="3d1366bc35d45f04" providerId="LiveId" clId="{E8720B7A-1DC8-4E4C-A2D7-3F02440F7D94}" dt="2023-01-05T12:27:34.335" v="1795" actId="13926"/>
          <ac:spMkLst>
            <pc:docMk/>
            <pc:sldMk cId="287726280" sldId="401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1:58.737" v="1986"/>
          <ac:cxnSpMkLst>
            <pc:docMk/>
            <pc:sldMk cId="287726280" sldId="401"/>
            <ac:cxnSpMk id="2" creationId="{4D861B1C-66C8-5548-E539-3C16FD1A4B5F}"/>
          </ac:cxnSpMkLst>
        </pc:cxnChg>
        <pc:cxnChg chg="del">
          <ac:chgData name="沈 星繁" userId="3d1366bc35d45f04" providerId="LiveId" clId="{E8720B7A-1DC8-4E4C-A2D7-3F02440F7D94}" dt="2023-01-05T12:31:58.407" v="1985" actId="478"/>
          <ac:cxnSpMkLst>
            <pc:docMk/>
            <pc:sldMk cId="287726280" sldId="401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1:58.737" v="1986"/>
          <ac:cxnSpMkLst>
            <pc:docMk/>
            <pc:sldMk cId="287726280" sldId="401"/>
            <ac:cxnSpMk id="6" creationId="{1F29CAEB-C2D0-63CB-395A-E2CA1C242E57}"/>
          </ac:cxnSpMkLst>
        </pc:cxnChg>
        <pc:cxnChg chg="del">
          <ac:chgData name="沈 星繁" userId="3d1366bc35d45f04" providerId="LiveId" clId="{E8720B7A-1DC8-4E4C-A2D7-3F02440F7D94}" dt="2023-01-05T12:31:58.407" v="1985" actId="478"/>
          <ac:cxnSpMkLst>
            <pc:docMk/>
            <pc:sldMk cId="287726280" sldId="401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2:03.063" v="1988"/>
        <pc:sldMkLst>
          <pc:docMk/>
          <pc:sldMk cId="3199207881" sldId="402"/>
        </pc:sldMkLst>
        <pc:spChg chg="mod">
          <ac:chgData name="沈 星繁" userId="3d1366bc35d45f04" providerId="LiveId" clId="{E8720B7A-1DC8-4E4C-A2D7-3F02440F7D94}" dt="2023-01-05T12:27:48.956" v="1801" actId="20577"/>
          <ac:spMkLst>
            <pc:docMk/>
            <pc:sldMk cId="3199207881" sldId="402"/>
            <ac:spMk id="10" creationId="{0F607F21-C428-4890-8D78-6F39730B59DD}"/>
          </ac:spMkLst>
        </pc:spChg>
        <pc:graphicFrameChg chg="mod modGraphic">
          <ac:chgData name="沈 星繁" userId="3d1366bc35d45f04" providerId="LiveId" clId="{E8720B7A-1DC8-4E4C-A2D7-3F02440F7D94}" dt="2023-01-05T12:27:46.849" v="1799"/>
          <ac:graphicFrameMkLst>
            <pc:docMk/>
            <pc:sldMk cId="3199207881" sldId="402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2:03.063" v="1988"/>
          <ac:cxnSpMkLst>
            <pc:docMk/>
            <pc:sldMk cId="3199207881" sldId="402"/>
            <ac:cxnSpMk id="2" creationId="{CAC70B0A-176C-DE86-12D1-F128BA655F91}"/>
          </ac:cxnSpMkLst>
        </pc:cxnChg>
        <pc:cxnChg chg="del">
          <ac:chgData name="沈 星繁" userId="3d1366bc35d45f04" providerId="LiveId" clId="{E8720B7A-1DC8-4E4C-A2D7-3F02440F7D94}" dt="2023-01-05T12:32:02.744" v="1987" actId="478"/>
          <ac:cxnSpMkLst>
            <pc:docMk/>
            <pc:sldMk cId="3199207881" sldId="402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2:03.063" v="1988"/>
          <ac:cxnSpMkLst>
            <pc:docMk/>
            <pc:sldMk cId="3199207881" sldId="402"/>
            <ac:cxnSpMk id="6" creationId="{158036BF-06BF-3068-0580-020236F20CF4}"/>
          </ac:cxnSpMkLst>
        </pc:cxnChg>
        <pc:cxnChg chg="del">
          <ac:chgData name="沈 星繁" userId="3d1366bc35d45f04" providerId="LiveId" clId="{E8720B7A-1DC8-4E4C-A2D7-3F02440F7D94}" dt="2023-01-05T12:32:02.744" v="1987" actId="478"/>
          <ac:cxnSpMkLst>
            <pc:docMk/>
            <pc:sldMk cId="3199207881" sldId="402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2:08.052" v="1990"/>
        <pc:sldMkLst>
          <pc:docMk/>
          <pc:sldMk cId="2379445387" sldId="403"/>
        </pc:sldMkLst>
        <pc:spChg chg="mod">
          <ac:chgData name="沈 星繁" userId="3d1366bc35d45f04" providerId="LiveId" clId="{E8720B7A-1DC8-4E4C-A2D7-3F02440F7D94}" dt="2023-01-05T12:27:59.866" v="1804" actId="13926"/>
          <ac:spMkLst>
            <pc:docMk/>
            <pc:sldMk cId="2379445387" sldId="403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2:08.052" v="1990"/>
          <ac:cxnSpMkLst>
            <pc:docMk/>
            <pc:sldMk cId="2379445387" sldId="403"/>
            <ac:cxnSpMk id="2" creationId="{CF3A5EEA-D282-8B0E-ECBE-278AB8F83EBB}"/>
          </ac:cxnSpMkLst>
        </pc:cxnChg>
        <pc:cxnChg chg="del">
          <ac:chgData name="沈 星繁" userId="3d1366bc35d45f04" providerId="LiveId" clId="{E8720B7A-1DC8-4E4C-A2D7-3F02440F7D94}" dt="2023-01-05T12:32:07.784" v="1989" actId="478"/>
          <ac:cxnSpMkLst>
            <pc:docMk/>
            <pc:sldMk cId="2379445387" sldId="403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2:08.052" v="1990"/>
          <ac:cxnSpMkLst>
            <pc:docMk/>
            <pc:sldMk cId="2379445387" sldId="403"/>
            <ac:cxnSpMk id="6" creationId="{343E2DB7-23FB-C2D3-8F84-2F611D1C8C7B}"/>
          </ac:cxnSpMkLst>
        </pc:cxnChg>
        <pc:cxnChg chg="del">
          <ac:chgData name="沈 星繁" userId="3d1366bc35d45f04" providerId="LiveId" clId="{E8720B7A-1DC8-4E4C-A2D7-3F02440F7D94}" dt="2023-01-05T12:32:07.784" v="1989" actId="478"/>
          <ac:cxnSpMkLst>
            <pc:docMk/>
            <pc:sldMk cId="2379445387" sldId="403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2:12.110" v="1992"/>
        <pc:sldMkLst>
          <pc:docMk/>
          <pc:sldMk cId="653420986" sldId="404"/>
        </pc:sldMkLst>
        <pc:graphicFrameChg chg="mod modGraphic">
          <ac:chgData name="沈 星繁" userId="3d1366bc35d45f04" providerId="LiveId" clId="{E8720B7A-1DC8-4E4C-A2D7-3F02440F7D94}" dt="2023-01-05T12:28:21.025" v="1811"/>
          <ac:graphicFrameMkLst>
            <pc:docMk/>
            <pc:sldMk cId="653420986" sldId="404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2:12.110" v="1992"/>
          <ac:cxnSpMkLst>
            <pc:docMk/>
            <pc:sldMk cId="653420986" sldId="404"/>
            <ac:cxnSpMk id="2" creationId="{0A06FEAB-CF68-A7B8-36D8-3BF22B905C70}"/>
          </ac:cxnSpMkLst>
        </pc:cxnChg>
        <pc:cxnChg chg="del">
          <ac:chgData name="沈 星繁" userId="3d1366bc35d45f04" providerId="LiveId" clId="{E8720B7A-1DC8-4E4C-A2D7-3F02440F7D94}" dt="2023-01-05T12:32:11.875" v="1991" actId="478"/>
          <ac:cxnSpMkLst>
            <pc:docMk/>
            <pc:sldMk cId="653420986" sldId="404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2:12.110" v="1992"/>
          <ac:cxnSpMkLst>
            <pc:docMk/>
            <pc:sldMk cId="653420986" sldId="404"/>
            <ac:cxnSpMk id="6" creationId="{0BEE43EC-175A-66A8-5D2A-856EFEBE9B0B}"/>
          </ac:cxnSpMkLst>
        </pc:cxnChg>
        <pc:cxnChg chg="del">
          <ac:chgData name="沈 星繁" userId="3d1366bc35d45f04" providerId="LiveId" clId="{E8720B7A-1DC8-4E4C-A2D7-3F02440F7D94}" dt="2023-01-05T12:32:11.875" v="1991" actId="478"/>
          <ac:cxnSpMkLst>
            <pc:docMk/>
            <pc:sldMk cId="653420986" sldId="404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2:19.492" v="1996"/>
        <pc:sldMkLst>
          <pc:docMk/>
          <pc:sldMk cId="1576723350" sldId="405"/>
        </pc:sldMkLst>
        <pc:spChg chg="mod">
          <ac:chgData name="沈 星繁" userId="3d1366bc35d45f04" providerId="LiveId" clId="{E8720B7A-1DC8-4E4C-A2D7-3F02440F7D94}" dt="2023-01-05T12:28:33.265" v="1814" actId="13926"/>
          <ac:spMkLst>
            <pc:docMk/>
            <pc:sldMk cId="1576723350" sldId="405"/>
            <ac:spMk id="3" creationId="{FC92AC60-FCC1-F684-5288-7483ACB101B7}"/>
          </ac:spMkLst>
        </pc:spChg>
        <pc:spChg chg="mod">
          <ac:chgData name="沈 星繁" userId="3d1366bc35d45f04" providerId="LiveId" clId="{E8720B7A-1DC8-4E4C-A2D7-3F02440F7D94}" dt="2023-01-05T12:29:06.199" v="1825" actId="20577"/>
          <ac:spMkLst>
            <pc:docMk/>
            <pc:sldMk cId="1576723350" sldId="405"/>
            <ac:spMk id="10" creationId="{0F607F21-C428-4890-8D78-6F39730B59DD}"/>
          </ac:spMkLst>
        </pc:spChg>
        <pc:graphicFrameChg chg="mod modGraphic">
          <ac:chgData name="沈 星繁" userId="3d1366bc35d45f04" providerId="LiveId" clId="{E8720B7A-1DC8-4E4C-A2D7-3F02440F7D94}" dt="2023-01-05T12:28:51.115" v="1820" actId="207"/>
          <ac:graphicFrameMkLst>
            <pc:docMk/>
            <pc:sldMk cId="1576723350" sldId="405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2:19.492" v="1996"/>
          <ac:cxnSpMkLst>
            <pc:docMk/>
            <pc:sldMk cId="1576723350" sldId="405"/>
            <ac:cxnSpMk id="2" creationId="{F52B0F50-B5B6-2195-72E7-5BD147DF3777}"/>
          </ac:cxnSpMkLst>
        </pc:cxnChg>
        <pc:cxnChg chg="del">
          <ac:chgData name="沈 星繁" userId="3d1366bc35d45f04" providerId="LiveId" clId="{E8720B7A-1DC8-4E4C-A2D7-3F02440F7D94}" dt="2023-01-05T12:32:19.214" v="1995" actId="478"/>
          <ac:cxnSpMkLst>
            <pc:docMk/>
            <pc:sldMk cId="1576723350" sldId="405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2:19.492" v="1996"/>
          <ac:cxnSpMkLst>
            <pc:docMk/>
            <pc:sldMk cId="1576723350" sldId="405"/>
            <ac:cxnSpMk id="6" creationId="{22AEDED4-EA48-50BE-5AC3-2FA0CE150231}"/>
          </ac:cxnSpMkLst>
        </pc:cxnChg>
        <pc:cxnChg chg="del">
          <ac:chgData name="沈 星繁" userId="3d1366bc35d45f04" providerId="LiveId" clId="{E8720B7A-1DC8-4E4C-A2D7-3F02440F7D94}" dt="2023-01-05T12:32:19.214" v="1995" actId="478"/>
          <ac:cxnSpMkLst>
            <pc:docMk/>
            <pc:sldMk cId="1576723350" sldId="405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2:16.315" v="1994"/>
        <pc:sldMkLst>
          <pc:docMk/>
          <pc:sldMk cId="4097802041" sldId="406"/>
        </pc:sldMkLst>
        <pc:spChg chg="mod">
          <ac:chgData name="沈 星繁" userId="3d1366bc35d45f04" providerId="LiveId" clId="{E8720B7A-1DC8-4E4C-A2D7-3F02440F7D94}" dt="2023-01-05T12:29:02.050" v="1823" actId="13926"/>
          <ac:spMkLst>
            <pc:docMk/>
            <pc:sldMk cId="4097802041" sldId="406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2:16.315" v="1994"/>
          <ac:cxnSpMkLst>
            <pc:docMk/>
            <pc:sldMk cId="4097802041" sldId="406"/>
            <ac:cxnSpMk id="2" creationId="{01241BD8-5C79-49B9-2560-F4885AA5CF4C}"/>
          </ac:cxnSpMkLst>
        </pc:cxnChg>
        <pc:cxnChg chg="del">
          <ac:chgData name="沈 星繁" userId="3d1366bc35d45f04" providerId="LiveId" clId="{E8720B7A-1DC8-4E4C-A2D7-3F02440F7D94}" dt="2023-01-05T12:32:16.025" v="1993" actId="478"/>
          <ac:cxnSpMkLst>
            <pc:docMk/>
            <pc:sldMk cId="4097802041" sldId="406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2:16.315" v="1994"/>
          <ac:cxnSpMkLst>
            <pc:docMk/>
            <pc:sldMk cId="4097802041" sldId="406"/>
            <ac:cxnSpMk id="6" creationId="{F220FD28-122F-3C2F-08ED-BAD2BB5BE51D}"/>
          </ac:cxnSpMkLst>
        </pc:cxnChg>
        <pc:cxnChg chg="del">
          <ac:chgData name="沈 星繁" userId="3d1366bc35d45f04" providerId="LiveId" clId="{E8720B7A-1DC8-4E4C-A2D7-3F02440F7D94}" dt="2023-01-05T12:32:16.025" v="1993" actId="478"/>
          <ac:cxnSpMkLst>
            <pc:docMk/>
            <pc:sldMk cId="4097802041" sldId="406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2:23.947" v="1998"/>
        <pc:sldMkLst>
          <pc:docMk/>
          <pc:sldMk cId="3220746081" sldId="407"/>
        </pc:sldMkLst>
        <pc:spChg chg="mod">
          <ac:chgData name="沈 星繁" userId="3d1366bc35d45f04" providerId="LiveId" clId="{E8720B7A-1DC8-4E4C-A2D7-3F02440F7D94}" dt="2023-01-05T12:29:16.831" v="1828" actId="13926"/>
          <ac:spMkLst>
            <pc:docMk/>
            <pc:sldMk cId="3220746081" sldId="407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2:23.947" v="1998"/>
          <ac:cxnSpMkLst>
            <pc:docMk/>
            <pc:sldMk cId="3220746081" sldId="407"/>
            <ac:cxnSpMk id="2" creationId="{9556F8DD-5445-52FE-E816-90BDA1C9D6EF}"/>
          </ac:cxnSpMkLst>
        </pc:cxnChg>
        <pc:cxnChg chg="del">
          <ac:chgData name="沈 星繁" userId="3d1366bc35d45f04" providerId="LiveId" clId="{E8720B7A-1DC8-4E4C-A2D7-3F02440F7D94}" dt="2023-01-05T12:32:23.644" v="1997" actId="478"/>
          <ac:cxnSpMkLst>
            <pc:docMk/>
            <pc:sldMk cId="3220746081" sldId="407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2:23.947" v="1998"/>
          <ac:cxnSpMkLst>
            <pc:docMk/>
            <pc:sldMk cId="3220746081" sldId="407"/>
            <ac:cxnSpMk id="6" creationId="{6B425926-6965-6711-CF7C-090B5433E23A}"/>
          </ac:cxnSpMkLst>
        </pc:cxnChg>
        <pc:cxnChg chg="del">
          <ac:chgData name="沈 星繁" userId="3d1366bc35d45f04" providerId="LiveId" clId="{E8720B7A-1DC8-4E4C-A2D7-3F02440F7D94}" dt="2023-01-05T12:32:23.644" v="1997" actId="478"/>
          <ac:cxnSpMkLst>
            <pc:docMk/>
            <pc:sldMk cId="3220746081" sldId="407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8:09.731" v="2192"/>
        <pc:sldMkLst>
          <pc:docMk/>
          <pc:sldMk cId="1049115747" sldId="408"/>
        </pc:sldMkLst>
        <pc:spChg chg="mod">
          <ac:chgData name="沈 星繁" userId="3d1366bc35d45f04" providerId="LiveId" clId="{E8720B7A-1DC8-4E4C-A2D7-3F02440F7D94}" dt="2023-01-05T12:38:09.731" v="2192"/>
          <ac:spMkLst>
            <pc:docMk/>
            <pc:sldMk cId="1049115747" sldId="408"/>
            <ac:spMk id="3" creationId="{FC92AC60-FCC1-F684-5288-7483ACB101B7}"/>
          </ac:spMkLst>
        </pc:spChg>
        <pc:graphicFrameChg chg="mod modGraphic">
          <ac:chgData name="沈 星繁" userId="3d1366bc35d45f04" providerId="LiveId" clId="{E8720B7A-1DC8-4E4C-A2D7-3F02440F7D94}" dt="2023-01-05T12:29:44.866" v="1837" actId="207"/>
          <ac:graphicFrameMkLst>
            <pc:docMk/>
            <pc:sldMk cId="1049115747" sldId="408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2:28.405" v="2000"/>
          <ac:cxnSpMkLst>
            <pc:docMk/>
            <pc:sldMk cId="1049115747" sldId="408"/>
            <ac:cxnSpMk id="2" creationId="{61480101-77C4-E4B4-C6C9-1F3BE3D4B6D6}"/>
          </ac:cxnSpMkLst>
        </pc:cxnChg>
        <pc:cxnChg chg="del">
          <ac:chgData name="沈 星繁" userId="3d1366bc35d45f04" providerId="LiveId" clId="{E8720B7A-1DC8-4E4C-A2D7-3F02440F7D94}" dt="2023-01-05T12:32:27.993" v="1999" actId="478"/>
          <ac:cxnSpMkLst>
            <pc:docMk/>
            <pc:sldMk cId="1049115747" sldId="408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2:28.405" v="2000"/>
          <ac:cxnSpMkLst>
            <pc:docMk/>
            <pc:sldMk cId="1049115747" sldId="408"/>
            <ac:cxnSpMk id="6" creationId="{16FE4852-EE5E-EBFF-9303-8B8A6F3EB909}"/>
          </ac:cxnSpMkLst>
        </pc:cxnChg>
        <pc:cxnChg chg="del">
          <ac:chgData name="沈 星繁" userId="3d1366bc35d45f04" providerId="LiveId" clId="{E8720B7A-1DC8-4E4C-A2D7-3F02440F7D94}" dt="2023-01-05T12:32:27.993" v="1999" actId="478"/>
          <ac:cxnSpMkLst>
            <pc:docMk/>
            <pc:sldMk cId="1049115747" sldId="408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8:03.358" v="2191"/>
        <pc:sldMkLst>
          <pc:docMk/>
          <pc:sldMk cId="2556597560" sldId="409"/>
        </pc:sldMkLst>
        <pc:spChg chg="mod">
          <ac:chgData name="沈 星繁" userId="3d1366bc35d45f04" providerId="LiveId" clId="{E8720B7A-1DC8-4E4C-A2D7-3F02440F7D94}" dt="2023-01-05T12:38:03.358" v="2191"/>
          <ac:spMkLst>
            <pc:docMk/>
            <pc:sldMk cId="2556597560" sldId="409"/>
            <ac:spMk id="3" creationId="{FC92AC60-FCC1-F684-5288-7483ACB101B7}"/>
          </ac:spMkLst>
        </pc:spChg>
        <pc:cxnChg chg="add mod">
          <ac:chgData name="沈 星繁" userId="3d1366bc35d45f04" providerId="LiveId" clId="{E8720B7A-1DC8-4E4C-A2D7-3F02440F7D94}" dt="2023-01-05T12:32:32.893" v="2002"/>
          <ac:cxnSpMkLst>
            <pc:docMk/>
            <pc:sldMk cId="2556597560" sldId="409"/>
            <ac:cxnSpMk id="2" creationId="{309D3A82-0F6F-178C-C351-7277B40DEEE6}"/>
          </ac:cxnSpMkLst>
        </pc:cxnChg>
        <pc:cxnChg chg="del">
          <ac:chgData name="沈 星繁" userId="3d1366bc35d45f04" providerId="LiveId" clId="{E8720B7A-1DC8-4E4C-A2D7-3F02440F7D94}" dt="2023-01-05T12:32:32.577" v="2001" actId="478"/>
          <ac:cxnSpMkLst>
            <pc:docMk/>
            <pc:sldMk cId="2556597560" sldId="409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2:32.893" v="2002"/>
          <ac:cxnSpMkLst>
            <pc:docMk/>
            <pc:sldMk cId="2556597560" sldId="409"/>
            <ac:cxnSpMk id="6" creationId="{003DCE87-A88E-C6E4-6688-77B84F101DB1}"/>
          </ac:cxnSpMkLst>
        </pc:cxnChg>
        <pc:cxnChg chg="del">
          <ac:chgData name="沈 星繁" userId="3d1366bc35d45f04" providerId="LiveId" clId="{E8720B7A-1DC8-4E4C-A2D7-3F02440F7D94}" dt="2023-01-05T12:32:32.577" v="2001" actId="478"/>
          <ac:cxnSpMkLst>
            <pc:docMk/>
            <pc:sldMk cId="2556597560" sldId="409"/>
            <ac:cxnSpMk id="8" creationId="{FEFA1B65-AC94-4329-A0B1-BCA76DDCDDAE}"/>
          </ac:cxnSpMkLst>
        </pc:cxnChg>
      </pc:sldChg>
      <pc:sldChg chg="addSp delSp modSp add mod">
        <pc:chgData name="沈 星繁" userId="3d1366bc35d45f04" providerId="LiveId" clId="{E8720B7A-1DC8-4E4C-A2D7-3F02440F7D94}" dt="2023-01-05T12:37:59.654" v="2190"/>
        <pc:sldMkLst>
          <pc:docMk/>
          <pc:sldMk cId="4012163220" sldId="410"/>
        </pc:sldMkLst>
        <pc:spChg chg="mod">
          <ac:chgData name="沈 星繁" userId="3d1366bc35d45f04" providerId="LiveId" clId="{E8720B7A-1DC8-4E4C-A2D7-3F02440F7D94}" dt="2023-01-05T12:37:59.654" v="2190"/>
          <ac:spMkLst>
            <pc:docMk/>
            <pc:sldMk cId="4012163220" sldId="410"/>
            <ac:spMk id="3" creationId="{FC92AC60-FCC1-F684-5288-7483ACB101B7}"/>
          </ac:spMkLst>
        </pc:spChg>
        <pc:graphicFrameChg chg="mod modGraphic">
          <ac:chgData name="沈 星繁" userId="3d1366bc35d45f04" providerId="LiveId" clId="{E8720B7A-1DC8-4E4C-A2D7-3F02440F7D94}" dt="2023-01-05T12:30:19.795" v="1880"/>
          <ac:graphicFrameMkLst>
            <pc:docMk/>
            <pc:sldMk cId="4012163220" sldId="410"/>
            <ac:graphicFrameMk id="4" creationId="{2E0B35CE-7522-482A-99EF-838F849C1D1E}"/>
          </ac:graphicFrameMkLst>
        </pc:graphicFrameChg>
        <pc:cxnChg chg="add mod">
          <ac:chgData name="沈 星繁" userId="3d1366bc35d45f04" providerId="LiveId" clId="{E8720B7A-1DC8-4E4C-A2D7-3F02440F7D94}" dt="2023-01-05T12:32:36.497" v="2004"/>
          <ac:cxnSpMkLst>
            <pc:docMk/>
            <pc:sldMk cId="4012163220" sldId="410"/>
            <ac:cxnSpMk id="2" creationId="{E5607C17-E651-F0E3-8732-B3935611A820}"/>
          </ac:cxnSpMkLst>
        </pc:cxnChg>
        <pc:cxnChg chg="del">
          <ac:chgData name="沈 星繁" userId="3d1366bc35d45f04" providerId="LiveId" clId="{E8720B7A-1DC8-4E4C-A2D7-3F02440F7D94}" dt="2023-01-05T12:32:36.266" v="2003" actId="478"/>
          <ac:cxnSpMkLst>
            <pc:docMk/>
            <pc:sldMk cId="4012163220" sldId="410"/>
            <ac:cxnSpMk id="5" creationId="{D17F72DC-FE23-4095-813D-B2BF3EFCEF4B}"/>
          </ac:cxnSpMkLst>
        </pc:cxnChg>
        <pc:cxnChg chg="add mod">
          <ac:chgData name="沈 星繁" userId="3d1366bc35d45f04" providerId="LiveId" clId="{E8720B7A-1DC8-4E4C-A2D7-3F02440F7D94}" dt="2023-01-05T12:32:36.497" v="2004"/>
          <ac:cxnSpMkLst>
            <pc:docMk/>
            <pc:sldMk cId="4012163220" sldId="410"/>
            <ac:cxnSpMk id="6" creationId="{AAAA9E9A-C87F-34F8-59C8-2D6BBEF0EC4A}"/>
          </ac:cxnSpMkLst>
        </pc:cxnChg>
        <pc:cxnChg chg="del">
          <ac:chgData name="沈 星繁" userId="3d1366bc35d45f04" providerId="LiveId" clId="{E8720B7A-1DC8-4E4C-A2D7-3F02440F7D94}" dt="2023-01-05T12:32:36.266" v="2003" actId="478"/>
          <ac:cxnSpMkLst>
            <pc:docMk/>
            <pc:sldMk cId="4012163220" sldId="410"/>
            <ac:cxnSpMk id="8" creationId="{FEFA1B65-AC94-4329-A0B1-BCA76DDCDDAE}"/>
          </ac:cxnSpMkLst>
        </pc:cxnChg>
      </pc:sldChg>
      <pc:sldChg chg="modSp add mod">
        <pc:chgData name="沈 星繁" userId="3d1366bc35d45f04" providerId="LiveId" clId="{E8720B7A-1DC8-4E4C-A2D7-3F02440F7D94}" dt="2023-01-05T12:37:56.424" v="2189"/>
        <pc:sldMkLst>
          <pc:docMk/>
          <pc:sldMk cId="3752421050" sldId="411"/>
        </pc:sldMkLst>
        <pc:spChg chg="mod">
          <ac:chgData name="沈 星繁" userId="3d1366bc35d45f04" providerId="LiveId" clId="{E8720B7A-1DC8-4E4C-A2D7-3F02440F7D94}" dt="2023-01-05T12:37:56.424" v="2189"/>
          <ac:spMkLst>
            <pc:docMk/>
            <pc:sldMk cId="3752421050" sldId="411"/>
            <ac:spMk id="3" creationId="{FC92AC60-FCC1-F684-5288-7483ACB101B7}"/>
          </ac:spMkLst>
        </pc:spChg>
      </pc:sldChg>
      <pc:sldChg chg="modSp add mod">
        <pc:chgData name="沈 星繁" userId="3d1366bc35d45f04" providerId="LiveId" clId="{E8720B7A-1DC8-4E4C-A2D7-3F02440F7D94}" dt="2023-01-05T12:37:50.520" v="2186"/>
        <pc:sldMkLst>
          <pc:docMk/>
          <pc:sldMk cId="267083689" sldId="412"/>
        </pc:sldMkLst>
        <pc:spChg chg="mod">
          <ac:chgData name="沈 星繁" userId="3d1366bc35d45f04" providerId="LiveId" clId="{E8720B7A-1DC8-4E4C-A2D7-3F02440F7D94}" dt="2023-01-05T12:37:50.520" v="2186"/>
          <ac:spMkLst>
            <pc:docMk/>
            <pc:sldMk cId="267083689" sldId="412"/>
            <ac:spMk id="3" creationId="{FC92AC60-FCC1-F684-5288-7483ACB101B7}"/>
          </ac:spMkLst>
        </pc:spChg>
        <pc:spChg chg="mod">
          <ac:chgData name="沈 星繁" userId="3d1366bc35d45f04" providerId="LiveId" clId="{E8720B7A-1DC8-4E4C-A2D7-3F02440F7D94}" dt="2023-01-05T12:33:17.188" v="2018" actId="20577"/>
          <ac:spMkLst>
            <pc:docMk/>
            <pc:sldMk cId="267083689" sldId="412"/>
            <ac:spMk id="10" creationId="{0F607F21-C428-4890-8D78-6F39730B59DD}"/>
          </ac:spMkLst>
        </pc:spChg>
        <pc:graphicFrameChg chg="mod modGraphic">
          <ac:chgData name="沈 星繁" userId="3d1366bc35d45f04" providerId="LiveId" clId="{E8720B7A-1DC8-4E4C-A2D7-3F02440F7D94}" dt="2023-01-05T12:33:13.957" v="2016" actId="207"/>
          <ac:graphicFrameMkLst>
            <pc:docMk/>
            <pc:sldMk cId="267083689" sldId="412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12:37:47.507" v="2185"/>
        <pc:sldMkLst>
          <pc:docMk/>
          <pc:sldMk cId="4240576260" sldId="413"/>
        </pc:sldMkLst>
        <pc:spChg chg="mod">
          <ac:chgData name="沈 星繁" userId="3d1366bc35d45f04" providerId="LiveId" clId="{E8720B7A-1DC8-4E4C-A2D7-3F02440F7D94}" dt="2023-01-05T12:37:47.507" v="2185"/>
          <ac:spMkLst>
            <pc:docMk/>
            <pc:sldMk cId="4240576260" sldId="413"/>
            <ac:spMk id="3" creationId="{FC92AC60-FCC1-F684-5288-7483ACB101B7}"/>
          </ac:spMkLst>
        </pc:spChg>
      </pc:sldChg>
      <pc:sldChg chg="modSp add mod">
        <pc:chgData name="沈 星繁" userId="3d1366bc35d45f04" providerId="LiveId" clId="{E8720B7A-1DC8-4E4C-A2D7-3F02440F7D94}" dt="2023-01-05T12:37:44.199" v="2184"/>
        <pc:sldMkLst>
          <pc:docMk/>
          <pc:sldMk cId="1504281423" sldId="414"/>
        </pc:sldMkLst>
        <pc:spChg chg="mod">
          <ac:chgData name="沈 星繁" userId="3d1366bc35d45f04" providerId="LiveId" clId="{E8720B7A-1DC8-4E4C-A2D7-3F02440F7D94}" dt="2023-01-05T12:37:44.199" v="2184"/>
          <ac:spMkLst>
            <pc:docMk/>
            <pc:sldMk cId="1504281423" sldId="414"/>
            <ac:spMk id="3" creationId="{FC92AC60-FCC1-F684-5288-7483ACB101B7}"/>
          </ac:spMkLst>
        </pc:spChg>
        <pc:spChg chg="mod">
          <ac:chgData name="沈 星繁" userId="3d1366bc35d45f04" providerId="LiveId" clId="{E8720B7A-1DC8-4E4C-A2D7-3F02440F7D94}" dt="2023-01-05T12:33:33.472" v="2024" actId="20577"/>
          <ac:spMkLst>
            <pc:docMk/>
            <pc:sldMk cId="1504281423" sldId="414"/>
            <ac:spMk id="10" creationId="{0F607F21-C428-4890-8D78-6F39730B59DD}"/>
          </ac:spMkLst>
        </pc:spChg>
        <pc:graphicFrameChg chg="mod modGraphic">
          <ac:chgData name="沈 星繁" userId="3d1366bc35d45f04" providerId="LiveId" clId="{E8720B7A-1DC8-4E4C-A2D7-3F02440F7D94}" dt="2023-01-05T12:33:46.834" v="2032" actId="108"/>
          <ac:graphicFrameMkLst>
            <pc:docMk/>
            <pc:sldMk cId="1504281423" sldId="414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12:37:41.133" v="2183"/>
        <pc:sldMkLst>
          <pc:docMk/>
          <pc:sldMk cId="703420248" sldId="415"/>
        </pc:sldMkLst>
        <pc:spChg chg="mod">
          <ac:chgData name="沈 星繁" userId="3d1366bc35d45f04" providerId="LiveId" clId="{E8720B7A-1DC8-4E4C-A2D7-3F02440F7D94}" dt="2023-01-05T12:37:41.133" v="2183"/>
          <ac:spMkLst>
            <pc:docMk/>
            <pc:sldMk cId="703420248" sldId="415"/>
            <ac:spMk id="3" creationId="{FC92AC60-FCC1-F684-5288-7483ACB101B7}"/>
          </ac:spMkLst>
        </pc:spChg>
      </pc:sldChg>
      <pc:sldChg chg="modSp add mod">
        <pc:chgData name="沈 星繁" userId="3d1366bc35d45f04" providerId="LiveId" clId="{E8720B7A-1DC8-4E4C-A2D7-3F02440F7D94}" dt="2023-01-05T12:37:35.609" v="2182"/>
        <pc:sldMkLst>
          <pc:docMk/>
          <pc:sldMk cId="683917450" sldId="416"/>
        </pc:sldMkLst>
        <pc:spChg chg="mod">
          <ac:chgData name="沈 星繁" userId="3d1366bc35d45f04" providerId="LiveId" clId="{E8720B7A-1DC8-4E4C-A2D7-3F02440F7D94}" dt="2023-01-05T12:37:35.609" v="2182"/>
          <ac:spMkLst>
            <pc:docMk/>
            <pc:sldMk cId="683917450" sldId="416"/>
            <ac:spMk id="3" creationId="{FC92AC60-FCC1-F684-5288-7483ACB101B7}"/>
          </ac:spMkLst>
        </pc:spChg>
        <pc:graphicFrameChg chg="mod modGraphic">
          <ac:chgData name="沈 星繁" userId="3d1366bc35d45f04" providerId="LiveId" clId="{E8720B7A-1DC8-4E4C-A2D7-3F02440F7D94}" dt="2023-01-05T12:35:05.223" v="2048"/>
          <ac:graphicFrameMkLst>
            <pc:docMk/>
            <pc:sldMk cId="683917450" sldId="416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12:37:31.559" v="2181"/>
        <pc:sldMkLst>
          <pc:docMk/>
          <pc:sldMk cId="1024246152" sldId="417"/>
        </pc:sldMkLst>
        <pc:spChg chg="mod">
          <ac:chgData name="沈 星繁" userId="3d1366bc35d45f04" providerId="LiveId" clId="{E8720B7A-1DC8-4E4C-A2D7-3F02440F7D94}" dt="2023-01-05T12:37:31.559" v="2181"/>
          <ac:spMkLst>
            <pc:docMk/>
            <pc:sldMk cId="1024246152" sldId="417"/>
            <ac:spMk id="3" creationId="{FC92AC60-FCC1-F684-5288-7483ACB101B7}"/>
          </ac:spMkLst>
        </pc:spChg>
      </pc:sldChg>
      <pc:sldChg chg="modSp add mod">
        <pc:chgData name="沈 星繁" userId="3d1366bc35d45f04" providerId="LiveId" clId="{E8720B7A-1DC8-4E4C-A2D7-3F02440F7D94}" dt="2023-01-05T12:37:26.493" v="2180"/>
        <pc:sldMkLst>
          <pc:docMk/>
          <pc:sldMk cId="3322817966" sldId="418"/>
        </pc:sldMkLst>
        <pc:spChg chg="mod">
          <ac:chgData name="沈 星繁" userId="3d1366bc35d45f04" providerId="LiveId" clId="{E8720B7A-1DC8-4E4C-A2D7-3F02440F7D94}" dt="2023-01-05T12:37:26.493" v="2180"/>
          <ac:spMkLst>
            <pc:docMk/>
            <pc:sldMk cId="3322817966" sldId="418"/>
            <ac:spMk id="3" creationId="{FC92AC60-FCC1-F684-5288-7483ACB101B7}"/>
          </ac:spMkLst>
        </pc:spChg>
        <pc:graphicFrameChg chg="mod modGraphic">
          <ac:chgData name="沈 星繁" userId="3d1366bc35d45f04" providerId="LiveId" clId="{E8720B7A-1DC8-4E4C-A2D7-3F02440F7D94}" dt="2023-01-05T12:35:45.913" v="2059" actId="207"/>
          <ac:graphicFrameMkLst>
            <pc:docMk/>
            <pc:sldMk cId="3322817966" sldId="418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12:37:23.338" v="2179"/>
        <pc:sldMkLst>
          <pc:docMk/>
          <pc:sldMk cId="3112698604" sldId="419"/>
        </pc:sldMkLst>
        <pc:spChg chg="mod">
          <ac:chgData name="沈 星繁" userId="3d1366bc35d45f04" providerId="LiveId" clId="{E8720B7A-1DC8-4E4C-A2D7-3F02440F7D94}" dt="2023-01-05T12:37:23.338" v="2179"/>
          <ac:spMkLst>
            <pc:docMk/>
            <pc:sldMk cId="3112698604" sldId="419"/>
            <ac:spMk id="3" creationId="{FC92AC60-FCC1-F684-5288-7483ACB101B7}"/>
          </ac:spMkLst>
        </pc:spChg>
      </pc:sldChg>
      <pc:sldChg chg="modSp add mod">
        <pc:chgData name="沈 星繁" userId="3d1366bc35d45f04" providerId="LiveId" clId="{E8720B7A-1DC8-4E4C-A2D7-3F02440F7D94}" dt="2023-01-05T12:37:13.718" v="2178" actId="13926"/>
        <pc:sldMkLst>
          <pc:docMk/>
          <pc:sldMk cId="3395904010" sldId="420"/>
        </pc:sldMkLst>
        <pc:spChg chg="mod">
          <ac:chgData name="沈 星繁" userId="3d1366bc35d45f04" providerId="LiveId" clId="{E8720B7A-1DC8-4E4C-A2D7-3F02440F7D94}" dt="2023-01-05T12:37:13.718" v="2178" actId="13926"/>
          <ac:spMkLst>
            <pc:docMk/>
            <pc:sldMk cId="3395904010" sldId="420"/>
            <ac:spMk id="3" creationId="{FC92AC60-FCC1-F684-5288-7483ACB101B7}"/>
          </ac:spMkLst>
        </pc:spChg>
        <pc:spChg chg="mod">
          <ac:chgData name="沈 星繁" userId="3d1366bc35d45f04" providerId="LiveId" clId="{E8720B7A-1DC8-4E4C-A2D7-3F02440F7D94}" dt="2023-01-05T12:36:19.855" v="2155" actId="20577"/>
          <ac:spMkLst>
            <pc:docMk/>
            <pc:sldMk cId="3395904010" sldId="420"/>
            <ac:spMk id="10" creationId="{0F607F21-C428-4890-8D78-6F39730B59DD}"/>
          </ac:spMkLst>
        </pc:spChg>
        <pc:cxnChg chg="mod">
          <ac:chgData name="沈 星繁" userId="3d1366bc35d45f04" providerId="LiveId" clId="{E8720B7A-1DC8-4E4C-A2D7-3F02440F7D94}" dt="2023-01-05T12:36:16.697" v="2150" actId="1037"/>
          <ac:cxnSpMkLst>
            <pc:docMk/>
            <pc:sldMk cId="3395904010" sldId="420"/>
            <ac:cxnSpMk id="2" creationId="{E5607C17-E651-F0E3-8732-B3935611A820}"/>
          </ac:cxnSpMkLst>
        </pc:cxnChg>
        <pc:cxnChg chg="mod">
          <ac:chgData name="沈 星繁" userId="3d1366bc35d45f04" providerId="LiveId" clId="{E8720B7A-1DC8-4E4C-A2D7-3F02440F7D94}" dt="2023-01-05T12:36:16.697" v="2150" actId="1037"/>
          <ac:cxnSpMkLst>
            <pc:docMk/>
            <pc:sldMk cId="3395904010" sldId="420"/>
            <ac:cxnSpMk id="6" creationId="{AAAA9E9A-C87F-34F8-59C8-2D6BBEF0EC4A}"/>
          </ac:cxnSpMkLst>
        </pc:cxnChg>
      </pc:sldChg>
      <pc:sldChg chg="modSp add mod">
        <pc:chgData name="沈 星繁" userId="3d1366bc35d45f04" providerId="LiveId" clId="{E8720B7A-1DC8-4E4C-A2D7-3F02440F7D94}" dt="2023-01-05T12:36:58.130" v="2176" actId="20577"/>
        <pc:sldMkLst>
          <pc:docMk/>
          <pc:sldMk cId="1623003437" sldId="421"/>
        </pc:sldMkLst>
        <pc:spChg chg="mod">
          <ac:chgData name="沈 星繁" userId="3d1366bc35d45f04" providerId="LiveId" clId="{E8720B7A-1DC8-4E4C-A2D7-3F02440F7D94}" dt="2023-01-05T12:36:58.130" v="2176" actId="20577"/>
          <ac:spMkLst>
            <pc:docMk/>
            <pc:sldMk cId="1623003437" sldId="421"/>
            <ac:spMk id="3" creationId="{FC92AC60-FCC1-F684-5288-7483ACB101B7}"/>
          </ac:spMkLst>
        </pc:spChg>
      </pc:sldChg>
      <pc:sldChg chg="modSp add mod">
        <pc:chgData name="沈 星繁" userId="3d1366bc35d45f04" providerId="LiveId" clId="{E8720B7A-1DC8-4E4C-A2D7-3F02440F7D94}" dt="2023-01-05T12:38:34.522" v="2201" actId="207"/>
        <pc:sldMkLst>
          <pc:docMk/>
          <pc:sldMk cId="3722954826" sldId="422"/>
        </pc:sldMkLst>
        <pc:graphicFrameChg chg="mod modGraphic">
          <ac:chgData name="沈 星繁" userId="3d1366bc35d45f04" providerId="LiveId" clId="{E8720B7A-1DC8-4E4C-A2D7-3F02440F7D94}" dt="2023-01-05T12:38:34.522" v="2201" actId="207"/>
          <ac:graphicFrameMkLst>
            <pc:docMk/>
            <pc:sldMk cId="3722954826" sldId="422"/>
            <ac:graphicFrameMk id="4" creationId="{2E0B35CE-7522-482A-99EF-838F849C1D1E}"/>
          </ac:graphicFrameMkLst>
        </pc:graphicFrameChg>
      </pc:sldChg>
      <pc:sldChg chg="modSp add mod">
        <pc:chgData name="沈 星繁" userId="3d1366bc35d45f04" providerId="LiveId" clId="{E8720B7A-1DC8-4E4C-A2D7-3F02440F7D94}" dt="2023-01-05T12:39:02.460" v="2210" actId="13926"/>
        <pc:sldMkLst>
          <pc:docMk/>
          <pc:sldMk cId="4125730771" sldId="423"/>
        </pc:sldMkLst>
        <pc:spChg chg="mod">
          <ac:chgData name="沈 星繁" userId="3d1366bc35d45f04" providerId="LiveId" clId="{E8720B7A-1DC8-4E4C-A2D7-3F02440F7D94}" dt="2023-01-05T12:39:02.460" v="2210" actId="13926"/>
          <ac:spMkLst>
            <pc:docMk/>
            <pc:sldMk cId="4125730771" sldId="423"/>
            <ac:spMk id="3" creationId="{FC92AC60-FCC1-F684-5288-7483ACB101B7}"/>
          </ac:spMkLst>
        </pc:spChg>
      </pc:sldChg>
      <pc:sldMasterChg chg="modSp modSldLayout">
        <pc:chgData name="沈 星繁" userId="3d1366bc35d45f04" providerId="LiveId" clId="{E8720B7A-1DC8-4E4C-A2D7-3F02440F7D94}" dt="2023-01-04T07:42:21.607" v="12"/>
        <pc:sldMasterMkLst>
          <pc:docMk/>
          <pc:sldMasterMk cId="1132680858" sldId="2147483660"/>
        </pc:sldMasterMkLst>
        <pc:spChg chg="mod">
          <ac:chgData name="沈 星繁" userId="3d1366bc35d45f04" providerId="LiveId" clId="{E8720B7A-1DC8-4E4C-A2D7-3F02440F7D94}" dt="2023-01-04T07:42:21.607" v="12"/>
          <ac:spMkLst>
            <pc:docMk/>
            <pc:sldMasterMk cId="1132680858" sldId="2147483660"/>
            <ac:spMk id="2" creationId="{00000000-0000-0000-0000-000000000000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asterMk cId="1132680858" sldId="2147483660"/>
            <ac:spMk id="3" creationId="{00000000-0000-0000-0000-000000000000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asterMk cId="1132680858" sldId="2147483660"/>
            <ac:spMk id="4" creationId="{00000000-0000-0000-0000-000000000000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asterMk cId="1132680858" sldId="2147483660"/>
            <ac:spMk id="5" creationId="{00000000-0000-0000-0000-000000000000}"/>
          </ac:spMkLst>
        </pc:spChg>
        <pc:spChg chg="mod">
          <ac:chgData name="沈 星繁" userId="3d1366bc35d45f04" providerId="LiveId" clId="{E8720B7A-1DC8-4E4C-A2D7-3F02440F7D94}" dt="2023-01-04T07:42:21.607" v="12"/>
          <ac:spMkLst>
            <pc:docMk/>
            <pc:sldMasterMk cId="1132680858" sldId="2147483660"/>
            <ac:spMk id="6" creationId="{00000000-0000-0000-0000-000000000000}"/>
          </ac:spMkLst>
        </pc:spChg>
        <pc:sldLayoutChg chg="modSp">
          <pc:chgData name="沈 星繁" userId="3d1366bc35d45f04" providerId="LiveId" clId="{E8720B7A-1DC8-4E4C-A2D7-3F02440F7D94}" dt="2023-01-04T07:42:21.607" v="12"/>
          <pc:sldLayoutMkLst>
            <pc:docMk/>
            <pc:sldMasterMk cId="1132680858" sldId="2147483660"/>
            <pc:sldLayoutMk cId="3598414085" sldId="2147483661"/>
          </pc:sldLayoutMkLst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3598414085" sldId="2147483661"/>
              <ac:spMk id="2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3598414085" sldId="2147483661"/>
              <ac:spMk id="3" creationId="{00000000-0000-0000-0000-000000000000}"/>
            </ac:spMkLst>
          </pc:spChg>
        </pc:sldLayoutChg>
        <pc:sldLayoutChg chg="modSp">
          <pc:chgData name="沈 星繁" userId="3d1366bc35d45f04" providerId="LiveId" clId="{E8720B7A-1DC8-4E4C-A2D7-3F02440F7D94}" dt="2023-01-04T07:42:21.607" v="12"/>
          <pc:sldLayoutMkLst>
            <pc:docMk/>
            <pc:sldMasterMk cId="1132680858" sldId="2147483660"/>
            <pc:sldLayoutMk cId="231580718" sldId="2147483663"/>
          </pc:sldLayoutMkLst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231580718" sldId="2147483663"/>
              <ac:spMk id="2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231580718" sldId="2147483663"/>
              <ac:spMk id="3" creationId="{00000000-0000-0000-0000-000000000000}"/>
            </ac:spMkLst>
          </pc:spChg>
        </pc:sldLayoutChg>
        <pc:sldLayoutChg chg="modSp">
          <pc:chgData name="沈 星繁" userId="3d1366bc35d45f04" providerId="LiveId" clId="{E8720B7A-1DC8-4E4C-A2D7-3F02440F7D94}" dt="2023-01-04T07:42:21.607" v="12"/>
          <pc:sldLayoutMkLst>
            <pc:docMk/>
            <pc:sldMasterMk cId="1132680858" sldId="2147483660"/>
            <pc:sldLayoutMk cId="1036909491" sldId="2147483664"/>
          </pc:sldLayoutMkLst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1036909491" sldId="2147483664"/>
              <ac:spMk id="3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1036909491" sldId="2147483664"/>
              <ac:spMk id="4" creationId="{00000000-0000-0000-0000-000000000000}"/>
            </ac:spMkLst>
          </pc:spChg>
        </pc:sldLayoutChg>
        <pc:sldLayoutChg chg="modSp">
          <pc:chgData name="沈 星繁" userId="3d1366bc35d45f04" providerId="LiveId" clId="{E8720B7A-1DC8-4E4C-A2D7-3F02440F7D94}" dt="2023-01-04T07:42:21.607" v="12"/>
          <pc:sldLayoutMkLst>
            <pc:docMk/>
            <pc:sldMasterMk cId="1132680858" sldId="2147483660"/>
            <pc:sldLayoutMk cId="3658640988" sldId="2147483665"/>
          </pc:sldLayoutMkLst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3658640988" sldId="2147483665"/>
              <ac:spMk id="2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3658640988" sldId="2147483665"/>
              <ac:spMk id="3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3658640988" sldId="2147483665"/>
              <ac:spMk id="4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3658640988" sldId="2147483665"/>
              <ac:spMk id="5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3658640988" sldId="2147483665"/>
              <ac:spMk id="6" creationId="{00000000-0000-0000-0000-000000000000}"/>
            </ac:spMkLst>
          </pc:spChg>
        </pc:sldLayoutChg>
        <pc:sldLayoutChg chg="modSp">
          <pc:chgData name="沈 星繁" userId="3d1366bc35d45f04" providerId="LiveId" clId="{E8720B7A-1DC8-4E4C-A2D7-3F02440F7D94}" dt="2023-01-04T07:42:21.607" v="12"/>
          <pc:sldLayoutMkLst>
            <pc:docMk/>
            <pc:sldMasterMk cId="1132680858" sldId="2147483660"/>
            <pc:sldLayoutMk cId="1328946011" sldId="2147483668"/>
          </pc:sldLayoutMkLst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1328946011" sldId="2147483668"/>
              <ac:spMk id="2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1328946011" sldId="2147483668"/>
              <ac:spMk id="3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1328946011" sldId="2147483668"/>
              <ac:spMk id="4" creationId="{00000000-0000-0000-0000-000000000000}"/>
            </ac:spMkLst>
          </pc:spChg>
        </pc:sldLayoutChg>
        <pc:sldLayoutChg chg="modSp">
          <pc:chgData name="沈 星繁" userId="3d1366bc35d45f04" providerId="LiveId" clId="{E8720B7A-1DC8-4E4C-A2D7-3F02440F7D94}" dt="2023-01-04T07:42:21.607" v="12"/>
          <pc:sldLayoutMkLst>
            <pc:docMk/>
            <pc:sldMasterMk cId="1132680858" sldId="2147483660"/>
            <pc:sldLayoutMk cId="1224734732" sldId="2147483669"/>
          </pc:sldLayoutMkLst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1224734732" sldId="2147483669"/>
              <ac:spMk id="2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1224734732" sldId="2147483669"/>
              <ac:spMk id="3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1224734732" sldId="2147483669"/>
              <ac:spMk id="4" creationId="{00000000-0000-0000-0000-000000000000}"/>
            </ac:spMkLst>
          </pc:spChg>
        </pc:sldLayoutChg>
        <pc:sldLayoutChg chg="modSp">
          <pc:chgData name="沈 星繁" userId="3d1366bc35d45f04" providerId="LiveId" clId="{E8720B7A-1DC8-4E4C-A2D7-3F02440F7D94}" dt="2023-01-04T07:42:21.607" v="12"/>
          <pc:sldLayoutMkLst>
            <pc:docMk/>
            <pc:sldMasterMk cId="1132680858" sldId="2147483660"/>
            <pc:sldLayoutMk cId="3101980838" sldId="2147483671"/>
          </pc:sldLayoutMkLst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3101980838" sldId="2147483671"/>
              <ac:spMk id="2" creationId="{00000000-0000-0000-0000-000000000000}"/>
            </ac:spMkLst>
          </pc:spChg>
          <pc:spChg chg="mod">
            <ac:chgData name="沈 星繁" userId="3d1366bc35d45f04" providerId="LiveId" clId="{E8720B7A-1DC8-4E4C-A2D7-3F02440F7D94}" dt="2023-01-04T07:42:21.607" v="12"/>
            <ac:spMkLst>
              <pc:docMk/>
              <pc:sldMasterMk cId="1132680858" sldId="2147483660"/>
              <pc:sldLayoutMk cId="3101980838" sldId="2147483671"/>
              <ac:spMk id="3" creationId="{00000000-0000-0000-0000-000000000000}"/>
            </ac:spMkLst>
          </pc:spChg>
        </pc:sldLayoutChg>
      </pc:sldMasterChg>
      <pc:sldMasterChg chg="modTransition modSldLayout">
        <pc:chgData name="沈 星繁" userId="3d1366bc35d45f04" providerId="LiveId" clId="{E8720B7A-1DC8-4E4C-A2D7-3F02440F7D94}" dt="2023-01-04T07:54:20.029" v="151"/>
        <pc:sldMasterMkLst>
          <pc:docMk/>
          <pc:sldMasterMk cId="3305105573" sldId="2147483684"/>
        </pc:sldMasterMkLst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2490326664" sldId="2147483685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2833715429" sldId="2147483686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3465840030" sldId="2147483687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396604578" sldId="2147483688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3788576637" sldId="2147483689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1593628700" sldId="2147483690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920882695" sldId="2147483691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877943828" sldId="2147483692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1983571464" sldId="2147483693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3674549467" sldId="2147483694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1515281729" sldId="2147483695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3305105573" sldId="2147483684"/>
            <pc:sldLayoutMk cId="370510768" sldId="2147483696"/>
          </pc:sldLayoutMkLst>
        </pc:sldLayoutChg>
      </pc:sldMasterChg>
      <pc:sldMasterChg chg="modTransition modSldLayout">
        <pc:chgData name="沈 星繁" userId="3d1366bc35d45f04" providerId="LiveId" clId="{E8720B7A-1DC8-4E4C-A2D7-3F02440F7D94}" dt="2023-01-04T07:54:20.029" v="151"/>
        <pc:sldMasterMkLst>
          <pc:docMk/>
          <pc:sldMasterMk cId="2832440373" sldId="2147483697"/>
        </pc:sldMasterMkLst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1674491782" sldId="2147483698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1626711741" sldId="2147483699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2292109317" sldId="2147483700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1956965118" sldId="2147483701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759417896" sldId="2147483702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384549554" sldId="2147483703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1979571862" sldId="2147483704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1967180211" sldId="2147483705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3891725557" sldId="2147483706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1415295630" sldId="2147483707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3441235059" sldId="2147483708"/>
          </pc:sldLayoutMkLst>
        </pc:sldLayoutChg>
        <pc:sldLayoutChg chg="modTransition">
          <pc:chgData name="沈 星繁" userId="3d1366bc35d45f04" providerId="LiveId" clId="{E8720B7A-1DC8-4E4C-A2D7-3F02440F7D94}" dt="2023-01-04T07:54:20.029" v="151"/>
          <pc:sldLayoutMkLst>
            <pc:docMk/>
            <pc:sldMasterMk cId="2832440373" sldId="2147483697"/>
            <pc:sldLayoutMk cId="2321064850" sldId="21474837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2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49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8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9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1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0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2BACF-D87B-4AC5-98F8-1EBAE87ED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6829"/>
            <a:ext cx="9144000" cy="3024345"/>
          </a:xfrm>
        </p:spPr>
        <p:txBody>
          <a:bodyPr anchor="b">
            <a:noAutofit/>
          </a:bodyPr>
          <a:lstStyle>
            <a:lvl1pPr algn="ctr">
              <a:defRPr sz="1035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CB2FA-1969-402E-ADFD-7B53D92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3EB34-2450-4BA0-AC36-B176CCFA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7E93E-88BF-4075-B156-EFBCD35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6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1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9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7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1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8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25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9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6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2BACF-D87B-4AC5-98F8-1EBAE87ED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6829"/>
            <a:ext cx="9144000" cy="3024345"/>
          </a:xfrm>
        </p:spPr>
        <p:txBody>
          <a:bodyPr anchor="b">
            <a:noAutofit/>
          </a:bodyPr>
          <a:lstStyle>
            <a:lvl1pPr algn="ctr">
              <a:defRPr sz="1035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CB2FA-1969-402E-ADFD-7B53D92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3EB34-2450-4BA0-AC36-B176CCFA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7E93E-88BF-4075-B156-EFBCD35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7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28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8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4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7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5F76-48F1-4652-88D0-B8F1B58BAF3D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5633-3152-476A-BBB3-05A434D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71">
          <p15:clr>
            <a:srgbClr val="F26B43"/>
          </p15:clr>
        </p15:guide>
        <p15:guide id="2" pos="385">
          <p15:clr>
            <a:srgbClr val="F26B43"/>
          </p15:clr>
        </p15:guide>
        <p15:guide id="3" pos="5375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3884">
          <p15:clr>
            <a:srgbClr val="F26B43"/>
          </p15:clr>
        </p15:guide>
        <p15:guide id="7" orient="horz" pos="2568">
          <p15:clr>
            <a:srgbClr val="A4A3A4"/>
          </p15:clr>
        </p15:guide>
        <p15:guide id="8" orient="horz" pos="2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EE67-884E-448D-BAAD-B1D6458596D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F163-627F-4064-BAAE-628DE54DC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71">
          <p15:clr>
            <a:srgbClr val="F26B43"/>
          </p15:clr>
        </p15:guide>
        <p15:guide id="2" pos="385">
          <p15:clr>
            <a:srgbClr val="F26B43"/>
          </p15:clr>
        </p15:guide>
        <p15:guide id="3" pos="5375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3884">
          <p15:clr>
            <a:srgbClr val="F26B43"/>
          </p15:clr>
        </p15:guide>
        <p15:guide id="7" orient="horz" pos="2568">
          <p15:clr>
            <a:srgbClr val="A4A3A4"/>
          </p15:clr>
        </p15:guide>
        <p15:guide id="8" orient="horz" pos="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48551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1995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33364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O(N)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while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Count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 &gt;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   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endParaRPr lang="en-US" altLang="zh-CN" b="0" i="1" dirty="0">
              <a:solidFill>
                <a:srgbClr val="A0A1A7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0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2229667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556F8DD-5445-52FE-E816-90BDA1C9D6EF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B425926-6965-6711-CF7C-090B5433E23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46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71788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2229667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61480101-77C4-E4B4-C6C9-1F3BE3D4B6D6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6FE4852-EE5E-EBFF-9303-8B8A6F3EB909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15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09D3A82-0F6F-178C-C351-7277B40DEEE6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03DCE87-A88E-C6E4-6688-77B84F101DB1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9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816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63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42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42712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7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61196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28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2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18952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17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40165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O(N)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while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Count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 &gt;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   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endParaRPr lang="en-US" altLang="zh-CN" b="0" i="1" dirty="0">
              <a:solidFill>
                <a:srgbClr val="A0A1A7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5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4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38969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17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98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2809336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3926568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0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2809336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3926568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00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22433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2809336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3926568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5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3314891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dirty="0" err="1">
                <a:solidFill>
                  <a:srgbClr val="4078F2"/>
                </a:solidFill>
                <a:latin typeface="Cascadia Code PL" panose="020B0609020000020004" pitchFamily="49" charset="0"/>
              </a:rPr>
              <a:t>Clear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5607C17-E651-F0E3-8732-B3935611A820}"/>
              </a:ext>
            </a:extLst>
          </p:cNvPr>
          <p:cNvCxnSpPr>
            <a:cxnSpLocks/>
          </p:cNvCxnSpPr>
          <p:nvPr/>
        </p:nvCxnSpPr>
        <p:spPr>
          <a:xfrm rot="10800000">
            <a:off x="2809336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A9E9A-C87F-34F8-59C8-2D6BBEF0EC4A}"/>
              </a:ext>
            </a:extLst>
          </p:cNvPr>
          <p:cNvCxnSpPr>
            <a:cxnSpLocks/>
          </p:cNvCxnSpPr>
          <p:nvPr/>
        </p:nvCxnSpPr>
        <p:spPr>
          <a:xfrm>
            <a:off x="3926568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3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2073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O(N)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while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Count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 &gt;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   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endParaRPr lang="en-US" altLang="zh-CN" b="0" i="1" dirty="0">
              <a:solidFill>
                <a:srgbClr val="A0A1A7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0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17084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O(N)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while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Count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 &gt;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   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endParaRPr lang="en-US" altLang="zh-CN" b="0" i="1" dirty="0">
              <a:solidFill>
                <a:srgbClr val="A0A1A7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2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09620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O(N)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while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Count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 &gt;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   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endParaRPr lang="en-US" altLang="zh-CN" b="0" i="1" dirty="0">
              <a:solidFill>
                <a:srgbClr val="A0A1A7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2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O(N)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while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Count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 &gt;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   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endParaRPr lang="en-US" altLang="zh-CN" b="0" i="1" dirty="0">
              <a:solidFill>
                <a:srgbClr val="A0A1A7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10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48773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7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69232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5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49171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1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86580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4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25958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9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12678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63287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7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85026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2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23138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8328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5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38871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5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25327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7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93844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8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56557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36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47498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highlight>
                <a:srgbClr val="FFFF00"/>
              </a:highlight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6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63337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1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87026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highlight>
                <a:srgbClr val="FFFF00"/>
              </a:highlight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04678"/>
              </p:ext>
            </p:extLst>
          </p:nvPr>
        </p:nvGraphicFramePr>
        <p:xfrm>
          <a:off x="375139" y="2004746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3100796" y="731162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F4583A-BD8D-4DD4-B829-950F27088ECC}"/>
              </a:ext>
            </a:extLst>
          </p:cNvPr>
          <p:cNvSpPr txBox="1"/>
          <p:nvPr/>
        </p:nvSpPr>
        <p:spPr>
          <a:xfrm>
            <a:off x="3100797" y="949775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Enqueue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898123" y="706374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552528-0EDC-44DD-9C38-5B6C621338E7}"/>
              </a:ext>
            </a:extLst>
          </p:cNvPr>
          <p:cNvSpPr txBox="1"/>
          <p:nvPr/>
        </p:nvSpPr>
        <p:spPr>
          <a:xfrm>
            <a:off x="898123" y="929378"/>
            <a:ext cx="172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Dequeue</a:t>
            </a:r>
            <a:endParaRPr lang="zh-CN" altLang="en-US" sz="28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8815F-D7A8-5C45-2B23-229211051885}"/>
              </a:ext>
            </a:extLst>
          </p:cNvPr>
          <p:cNvSpPr txBox="1"/>
          <p:nvPr/>
        </p:nvSpPr>
        <p:spPr>
          <a:xfrm>
            <a:off x="6777613" y="768281"/>
            <a:ext cx="51447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de-DE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de-DE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H;H = HH;HH = t;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i="1" dirty="0">
              <a:solidFill>
                <a:srgbClr val="383A42"/>
              </a:solidFill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08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63416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73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4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43846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07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2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57740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5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4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8458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3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46621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7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19302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1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46197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13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0621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2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52746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8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12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8217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0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1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57657"/>
              </p:ext>
            </p:extLst>
          </p:nvPr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3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50017" y="2054988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573335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91413" y="756616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4C3F21-AEB5-F4DE-9906-DE52E9C054CB}"/>
              </a:ext>
            </a:extLst>
          </p:cNvPr>
          <p:cNvSpPr txBox="1"/>
          <p:nvPr/>
        </p:nvSpPr>
        <p:spPr>
          <a:xfrm>
            <a:off x="6700998" y="474345"/>
            <a:ext cx="5080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H'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T'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1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48811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38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29462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83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87028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2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02493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6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9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66188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5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33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31521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42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80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32369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20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80029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059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30293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42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74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54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95410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6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2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28646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1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2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54786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34519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89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3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highlight>
                  <a:srgbClr val="FFFF00"/>
                </a:highlight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68763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74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0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84774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00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7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06712"/>
              </p:ext>
            </p:extLst>
          </p:nvPr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4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70243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10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19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10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966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10165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10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82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10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0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90284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10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4562865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57676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10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3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2111060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80767"/>
              </p:ext>
            </p:extLst>
          </p:nvPr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10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23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EE8FDDD-1A96-4AA8-878D-98CF63B66B70}"/>
              </a:ext>
            </a:extLst>
          </p:cNvPr>
          <p:cNvCxnSpPr>
            <a:cxnSpLocks/>
          </p:cNvCxnSpPr>
          <p:nvPr/>
        </p:nvCxnSpPr>
        <p:spPr>
          <a:xfrm>
            <a:off x="2111060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926099" y="71642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250DB6-95CA-D46C-0F3F-51ED67FB244C}"/>
              </a:ext>
            </a:extLst>
          </p:cNvPr>
          <p:cNvSpPr txBox="1"/>
          <p:nvPr/>
        </p:nvSpPr>
        <p:spPr>
          <a:xfrm>
            <a:off x="6811527" y="-3149939"/>
            <a:ext cx="509577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3, 4, 5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9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CF0B4-6BA5-EF63-AB62-F30B63DE4245}"/>
              </a:ext>
            </a:extLst>
          </p:cNvPr>
          <p:cNvGraphicFramePr>
            <a:graphicFrameLocks noGrp="1"/>
          </p:cNvGraphicFramePr>
          <p:nvPr/>
        </p:nvGraphicFramePr>
        <p:xfrm>
          <a:off x="284703" y="201479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937915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10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+mn-ea"/>
                          <a:cs typeface="Cascadia Code PL" panose="020B0609020000020004" pitchFamily="49" charset="0"/>
                        </a:rPr>
                        <a:t>9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ea typeface="+mn-ea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8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6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75413"/>
              </p:ext>
            </p:extLst>
          </p:nvPr>
        </p:nvGraphicFramePr>
        <p:xfrm>
          <a:off x="3048000" y="1738465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5472147" y="44009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7F72DC-FE23-4095-813D-B2BF3EFCEF4B}"/>
              </a:ext>
            </a:extLst>
          </p:cNvPr>
          <p:cNvCxnSpPr>
            <a:cxnSpLocks/>
          </p:cNvCxnSpPr>
          <p:nvPr/>
        </p:nvCxnSpPr>
        <p:spPr>
          <a:xfrm>
            <a:off x="6589379" y="440093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右大括号 1">
            <a:extLst>
              <a:ext uri="{FF2B5EF4-FFF2-40B4-BE49-F238E27FC236}">
                <a16:creationId xmlns:a16="http://schemas.microsoft.com/office/drawing/2014/main" id="{511685FB-52E0-4A60-88DB-FA76DFC2068E}"/>
              </a:ext>
            </a:extLst>
          </p:cNvPr>
          <p:cNvSpPr/>
          <p:nvPr/>
        </p:nvSpPr>
        <p:spPr>
          <a:xfrm rot="5400000">
            <a:off x="3890037" y="4905653"/>
            <a:ext cx="407861" cy="2002033"/>
          </a:xfrm>
          <a:prstGeom prst="rightBrace">
            <a:avLst>
              <a:gd name="adj1" fmla="val 32526"/>
              <a:gd name="adj2" fmla="val 494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27831-0170-4FF9-B73F-DAFF28A48FBF}"/>
              </a:ext>
            </a:extLst>
          </p:cNvPr>
          <p:cNvSpPr txBox="1"/>
          <p:nvPr/>
        </p:nvSpPr>
        <p:spPr>
          <a:xfrm>
            <a:off x="3213557" y="6177134"/>
            <a:ext cx="167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复制时副本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6674B4B-27F1-4F7E-973A-8756CE774026}"/>
              </a:ext>
            </a:extLst>
          </p:cNvPr>
          <p:cNvSpPr/>
          <p:nvPr/>
        </p:nvSpPr>
        <p:spPr>
          <a:xfrm rot="5400000">
            <a:off x="7939054" y="4905654"/>
            <a:ext cx="407861" cy="2002033"/>
          </a:xfrm>
          <a:prstGeom prst="rightBrace">
            <a:avLst>
              <a:gd name="adj1" fmla="val 32526"/>
              <a:gd name="adj2" fmla="val 494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02CAC1-9C7B-4B37-8D16-7070E0715AA8}"/>
              </a:ext>
            </a:extLst>
          </p:cNvPr>
          <p:cNvSpPr txBox="1"/>
          <p:nvPr/>
        </p:nvSpPr>
        <p:spPr>
          <a:xfrm>
            <a:off x="7307524" y="6247071"/>
            <a:ext cx="167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翻转副本</a:t>
            </a:r>
          </a:p>
        </p:txBody>
      </p:sp>
    </p:spTree>
    <p:extLst>
      <p:ext uri="{BB962C8B-B14F-4D97-AF65-F5344CB8AC3E}">
        <p14:creationId xmlns:p14="http://schemas.microsoft.com/office/powerpoint/2010/main" val="417901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37428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2794262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7F72DC-FE23-4095-813D-B2BF3EFCEF4B}"/>
              </a:ext>
            </a:extLst>
          </p:cNvPr>
          <p:cNvCxnSpPr>
            <a:cxnSpLocks/>
          </p:cNvCxnSpPr>
          <p:nvPr/>
        </p:nvCxnSpPr>
        <p:spPr>
          <a:xfrm>
            <a:off x="3911494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6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O(N)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while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Count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 &gt;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   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endParaRPr lang="en-US" altLang="zh-CN" b="0" i="1" dirty="0">
              <a:solidFill>
                <a:srgbClr val="A0A1A7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89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2794262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7F72DC-FE23-4095-813D-B2BF3EFCEF4B}"/>
              </a:ext>
            </a:extLst>
          </p:cNvPr>
          <p:cNvCxnSpPr>
            <a:cxnSpLocks/>
          </p:cNvCxnSpPr>
          <p:nvPr/>
        </p:nvCxnSpPr>
        <p:spPr>
          <a:xfrm>
            <a:off x="3911494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0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4036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2794262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7F72DC-FE23-4095-813D-B2BF3EFCEF4B}"/>
              </a:ext>
            </a:extLst>
          </p:cNvPr>
          <p:cNvCxnSpPr>
            <a:cxnSpLocks/>
          </p:cNvCxnSpPr>
          <p:nvPr/>
        </p:nvCxnSpPr>
        <p:spPr>
          <a:xfrm>
            <a:off x="3911494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2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2794262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7F72DC-FE23-4095-813D-B2BF3EFCEF4B}"/>
              </a:ext>
            </a:extLst>
          </p:cNvPr>
          <p:cNvCxnSpPr>
            <a:cxnSpLocks/>
          </p:cNvCxnSpPr>
          <p:nvPr/>
        </p:nvCxnSpPr>
        <p:spPr>
          <a:xfrm>
            <a:off x="3911494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3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FA1B65-AC94-4329-A0B1-BCA76DDCDDAE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7F72DC-FE23-4095-813D-B2BF3EFCEF4B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9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76D5AA3-AA46-476D-27B0-3B9409BDB00A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A615D8-D0D9-7E38-A458-5689B0BF2AA6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3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49165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9779605-DCEB-DF75-12EE-C05627A3966F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C85D33B-49AA-2827-057F-DA43FF4C4D03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7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22F6721-030D-60F5-F1CF-1310C20D0BEA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25AB3A6-8162-6329-2244-3660FAC1A8A7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7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06197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BA77B17E-F38C-3BDB-D454-BC88FCC6873B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C4EA099-67E7-6C7C-826E-DE795D2CC920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3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6B9A1700-735F-C8C2-1384-054D10B2433B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0F3D059-4754-4F56-25F3-F0B7AF5F6CDF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1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60781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9B8C4CB-7068-0E9B-0C09-399566AE66B7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E60225D-CABA-2942-2203-5101F69C0C63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3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410306" y="1826324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528DECA-5A77-1779-852B-8C8AA616412F}"/>
              </a:ext>
            </a:extLst>
          </p:cNvPr>
          <p:cNvGrpSpPr/>
          <p:nvPr/>
        </p:nvGrpSpPr>
        <p:grpSpPr>
          <a:xfrm>
            <a:off x="4855290" y="865875"/>
            <a:ext cx="1651016" cy="960449"/>
            <a:chOff x="4884739" y="520780"/>
            <a:chExt cx="1651016" cy="96044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65D7CCB-5947-4DAB-8014-01A2E13E573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39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765A4C-42E4-4DBA-BA4A-CE8BEBC2B9EA}"/>
                </a:ext>
              </a:extLst>
            </p:cNvPr>
            <p:cNvSpPr txBox="1"/>
            <p:nvPr/>
          </p:nvSpPr>
          <p:spPr>
            <a:xfrm>
              <a:off x="4884739" y="745854"/>
              <a:ext cx="1651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latin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zh-CN" dirty="0"/>
                <a:t>Enqueue</a:t>
              </a:r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29DDE-CE50-2C0E-9190-FF85CDF1A31B}"/>
              </a:ext>
            </a:extLst>
          </p:cNvPr>
          <p:cNvGrpSpPr/>
          <p:nvPr/>
        </p:nvGrpSpPr>
        <p:grpSpPr>
          <a:xfrm>
            <a:off x="1570575" y="865874"/>
            <a:ext cx="1700979" cy="960449"/>
            <a:chOff x="1228235" y="520780"/>
            <a:chExt cx="1700979" cy="96044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D9CD2C-A512-4DC9-A3A1-AF48BFC71F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8235" y="520780"/>
              <a:ext cx="0" cy="96044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5D3AC3-853B-4EC3-A054-A9938C281CAC}"/>
                </a:ext>
              </a:extLst>
            </p:cNvPr>
            <p:cNvSpPr txBox="1"/>
            <p:nvPr/>
          </p:nvSpPr>
          <p:spPr>
            <a:xfrm>
              <a:off x="1228235" y="745854"/>
              <a:ext cx="1700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Dequeue</a:t>
              </a:r>
              <a:endParaRPr lang="zh-CN" altLang="en-US" sz="28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C8041-05AA-86D6-CCC2-7D42E8022E12}"/>
              </a:ext>
            </a:extLst>
          </p:cNvPr>
          <p:cNvSpPr txBox="1"/>
          <p:nvPr/>
        </p:nvSpPr>
        <p:spPr>
          <a:xfrm>
            <a:off x="7696719" y="1029392"/>
            <a:ext cx="3960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endParaRPr lang="en-US" altLang="zh-CN" dirty="0">
              <a:solidFill>
                <a:srgbClr val="383A42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 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// Enqueue</a:t>
            </a:r>
          </a:p>
          <a:p>
            <a:endParaRPr lang="en-US" altLang="zh-CN" i="1" dirty="0">
              <a:solidFill>
                <a:srgbClr val="A0A1A7"/>
              </a:solidFill>
              <a:latin typeface="Cascadia Code PL" panose="020B0609020000020004" pitchFamily="49" charset="0"/>
            </a:endParaRP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O(N)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>
                <a:solidFill>
                  <a:srgbClr val="A626A4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while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 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Count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 &gt; </a:t>
            </a:r>
            <a:r>
              <a:rPr lang="en-US" altLang="zh-CN" b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   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endParaRPr lang="en-US" altLang="zh-CN" b="0" i="1" dirty="0">
              <a:solidFill>
                <a:srgbClr val="A0A1A7"/>
              </a:solidFill>
              <a:effectLst/>
              <a:latin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69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9EAFA17-45F6-8CC0-8286-BCEB20DD1D7B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027347B-7B3C-97DB-7FD3-4897BAC9D19A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43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99010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F0C5C697-0D5D-65E2-92E2-E33FA6A2C284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6A2C365-773E-AFD1-AADB-9A4E02B6150D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67B7D2A-57E2-B807-AB2C-044EB5B18FB3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F61D693-1436-FA0C-181B-20B4DEBB5835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5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14256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508515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14D491D-F100-FCC1-01F0-6106664A30FF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DBAD6EC-02FF-F53E-81D2-8B899B5B334E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2229667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D861B1C-66C8-5548-E539-3C16FD1A4B5F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29CAEB-C2D0-63CB-395A-E2CA1C242E57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6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84841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2229667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CAC70B0A-176C-DE86-12D1-F128BA655F91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58036BF-06BF-3068-0580-020236F20CF4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0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2229667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CF3A5EEA-D282-8B0E-ECBE-278AB8F83EBB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43E2DB7-23FB-C2D3-8F84-2F611D1C8C7B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45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00441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2229667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0A06FEAB-CF68-A7B8-36D8-3BF22B905C70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EE43EC-175A-66A8-5D2A-856EFEBE9B0B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2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/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986801"/>
                </a:solidFill>
                <a:latin typeface="Cascadia Code PL" panose="020B0609020000020004" pitchFamily="49" charset="0"/>
              </a:rPr>
              <a:t>1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2229667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01241BD8-5C79-49B9-2560-F4885AA5CF4C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20FD28-122F-3C2F-08ED-BAD2BB5BE51D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02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0B35CE-7522-482A-99EF-838F849C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36479"/>
              </p:ext>
            </p:extLst>
          </p:nvPr>
        </p:nvGraphicFramePr>
        <p:xfrm>
          <a:off x="370115" y="1612861"/>
          <a:ext cx="6096000" cy="396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2267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0796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5739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41454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201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477173"/>
                    </a:ext>
                  </a:extLst>
                </a:gridCol>
              </a:tblGrid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7804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4790545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470894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700" kern="12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63502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5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01377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2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6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116"/>
                  </a:ext>
                </a:extLst>
              </a:tr>
              <a:tr h="484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3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4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1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bg1"/>
                          </a:solidFill>
                          <a:latin typeface="Cascadia Code PL" panose="020B0609020000020004" pitchFamily="49" charset="0"/>
                          <a:cs typeface="Cascadia Code PL" panose="020B0609020000020004" pitchFamily="49" charset="0"/>
                        </a:rPr>
                        <a:t>7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2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h(H)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T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</a:t>
                      </a:r>
                      <a:r>
                        <a:rPr lang="en-US" altLang="zh-CN" sz="18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R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dirty="0">
                          <a:latin typeface="Cascadia Code PL" panose="020B0609020000020004" pitchFamily="49" charset="0"/>
                          <a:ea typeface="Cascadia Code PL" panose="020B0609020000020004" pitchFamily="49" charset="0"/>
                          <a:cs typeface="Cascadia Code PL" panose="020B0609020000020004" pitchFamily="49" charset="0"/>
                        </a:rPr>
                        <a:t>H'</a:t>
                      </a:r>
                      <a:endParaRPr lang="zh-CN" altLang="en-US" sz="3300" dirty="0">
                        <a:latin typeface="Cascadia Code PL" panose="020B0609020000020004" pitchFamily="49" charset="0"/>
                        <a:cs typeface="Cascadia Code PL" panose="020B06090200000200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5436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607F21-C428-4890-8D78-6F39730B59DD}"/>
              </a:ext>
            </a:extLst>
          </p:cNvPr>
          <p:cNvSpPr txBox="1"/>
          <p:nvPr/>
        </p:nvSpPr>
        <p:spPr>
          <a:xfrm>
            <a:off x="4290117" y="425381"/>
            <a:ext cx="245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2AC60-FCC1-F684-5288-7483ACB101B7}"/>
              </a:ext>
            </a:extLst>
          </p:cNvPr>
          <p:cNvSpPr txBox="1"/>
          <p:nvPr/>
        </p:nvSpPr>
        <p:spPr>
          <a:xfrm>
            <a:off x="6869950" y="-2229667"/>
            <a:ext cx="5055576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1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2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3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 {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4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5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,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6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};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HH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TT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HR = 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new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C18401"/>
                </a:solidFill>
                <a:effectLst/>
                <a:latin typeface="Cascadia Code PL" panose="020B0609020000020004" pitchFamily="49" charset="0"/>
              </a:rPr>
              <a:t>Stack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&lt;</a:t>
            </a:r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int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&gt;? 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626A4"/>
                </a:solidFill>
                <a:effectLst/>
                <a:latin typeface="Cascadia Code PL" panose="020B0609020000020004" pitchFamily="49" charset="0"/>
              </a:rPr>
              <a:t>var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0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7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true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H.</a:t>
            </a:r>
            <a:r>
              <a:rPr lang="en-US" altLang="zh-CN" b="0" dirty="0" err="1">
                <a:solidFill>
                  <a:srgbClr val="4078F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highlight>
                  <a:srgbClr val="FFFF00"/>
                </a:highlight>
                <a:latin typeface="Cascadia Code PL" panose="020B0609020000020004" pitchFamily="49" charset="0"/>
              </a:rPr>
              <a:t>++;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Dequeue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</a:br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TT.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8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HH.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Push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HR.</a:t>
            </a:r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Pop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());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needCopy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--;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(H, HH);</a:t>
            </a:r>
          </a:p>
          <a:p>
            <a:r>
              <a:rPr lang="en-US" altLang="zh-CN" b="0" dirty="0" err="1">
                <a:solidFill>
                  <a:srgbClr val="4078F2"/>
                </a:solidFill>
                <a:effectLst/>
                <a:latin typeface="Cascadia Code PL" panose="020B0609020000020004" pitchFamily="49" charset="0"/>
              </a:rPr>
              <a:t>Exch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(T, TT);</a:t>
            </a:r>
          </a:p>
          <a:p>
            <a:r>
              <a:rPr lang="en-US" altLang="zh-CN" b="0" dirty="0" err="1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isCopying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false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h = 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Cascadia Code PL" panose="020B0609020000020004" pitchFamily="49" charset="0"/>
              </a:rPr>
              <a:t>null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Cascadia Code PL" panose="020B0609020000020004" pitchFamily="49" charset="0"/>
              </a:rPr>
              <a:t>;</a:t>
            </a:r>
          </a:p>
          <a:p>
            <a:r>
              <a:rPr lang="en-US" altLang="zh-CN" b="0" i="1" dirty="0">
                <a:solidFill>
                  <a:srgbClr val="A0A1A7"/>
                </a:solidFill>
                <a:effectLst/>
                <a:latin typeface="Cascadia Code PL" panose="020B0609020000020004" pitchFamily="49" charset="0"/>
              </a:rPr>
              <a:t>/* Enqueue */</a:t>
            </a:r>
            <a:endParaRPr lang="en-US" altLang="zh-CN" b="0" dirty="0">
              <a:solidFill>
                <a:srgbClr val="383A42"/>
              </a:solidFill>
              <a:effectLst/>
              <a:latin typeface="Cascadia Code PL" panose="020B06090200000200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F52B0F50-B5B6-2195-72E7-5BD147DF3777}"/>
              </a:ext>
            </a:extLst>
          </p:cNvPr>
          <p:cNvCxnSpPr>
            <a:cxnSpLocks/>
          </p:cNvCxnSpPr>
          <p:nvPr/>
        </p:nvCxnSpPr>
        <p:spPr>
          <a:xfrm rot="10800000">
            <a:off x="774543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AEDED4-EA48-50BE-5AC3-2FA0CE150231}"/>
              </a:ext>
            </a:extLst>
          </p:cNvPr>
          <p:cNvCxnSpPr>
            <a:cxnSpLocks/>
          </p:cNvCxnSpPr>
          <p:nvPr/>
        </p:nvCxnSpPr>
        <p:spPr>
          <a:xfrm>
            <a:off x="1891775" y="314489"/>
            <a:ext cx="0" cy="9604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2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pyLeft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pyLeft">
      <a:majorFont>
        <a:latin typeface="Inconsolata"/>
        <a:ea typeface="思源黑体 CN"/>
        <a:cs typeface=""/>
      </a:majorFont>
      <a:minorFont>
        <a:latin typeface="Inconsolata"/>
        <a:ea typeface="思源黑体 CN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Left" id="{5E566F43-E678-43C1-87C6-0054AFF40ED2}" vid="{829D9989-CAD7-4517-8C22-C9A37985E080}"/>
    </a:ext>
  </a:extLst>
</a:theme>
</file>

<file path=ppt/theme/theme2.xml><?xml version="1.0" encoding="utf-8"?>
<a:theme xmlns:a="http://schemas.openxmlformats.org/drawingml/2006/main" name="1_CopyLeft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pyLeft">
      <a:majorFont>
        <a:latin typeface="Inconsolata"/>
        <a:ea typeface="思源黑体"/>
        <a:cs typeface=""/>
      </a:majorFont>
      <a:minorFont>
        <a:latin typeface="Inconsolata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Left" id="{5B10D00B-4AAA-48A0-9DB5-248BD7C0232E}" vid="{FFCAF8B1-A13B-4C8C-8F78-93AF94FCC5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CopyLeft</Template>
  <TotalTime>794</TotalTime>
  <Words>20370</Words>
  <Application>Microsoft Office PowerPoint</Application>
  <PresentationFormat>宽屏</PresentationFormat>
  <Paragraphs>4228</Paragraphs>
  <Slides>116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116</vt:i4>
      </vt:variant>
    </vt:vector>
  </HeadingPairs>
  <TitlesOfParts>
    <vt:vector size="122" baseType="lpstr">
      <vt:lpstr>Arial</vt:lpstr>
      <vt:lpstr>Cascadia Code</vt:lpstr>
      <vt:lpstr>Cascadia Code PL</vt:lpstr>
      <vt:lpstr>Inconsolata</vt:lpstr>
      <vt:lpstr>CopyLeft</vt:lpstr>
      <vt:lpstr>1_CopyLeft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沈星繁</dc:creator>
  <cp:lastModifiedBy>沈 星繁</cp:lastModifiedBy>
  <cp:revision>17</cp:revision>
  <dcterms:created xsi:type="dcterms:W3CDTF">2017-07-12T09:40:55Z</dcterms:created>
  <dcterms:modified xsi:type="dcterms:W3CDTF">2023-01-05T15:02:07Z</dcterms:modified>
</cp:coreProperties>
</file>