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F77B81-380E-4A40-89E7-4176A3809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6CD0229-8374-9747-8D38-AA2FD5DA8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07419C-2504-5D44-BB3E-E212AAE35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D666-A1E9-0544-A039-3A3E88045D96}" type="datetimeFigureOut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E67881-07E0-3E42-8524-A07FDC74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89D1D7-6C7D-594D-AAC8-3F0641BF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98A1-982E-4D4E-97B3-DB6298A5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77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65EB0C-752C-8A40-9CCB-940788A15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1EB126-74C6-634A-B0D8-4195F50C3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1F81B9-4155-2E43-9EF1-4BC329684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D666-A1E9-0544-A039-3A3E88045D96}" type="datetimeFigureOut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E2A0B9-D9E4-6847-9F6A-DB3C62DB0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6B63D0-CC7A-714E-BC32-BA50904B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98A1-982E-4D4E-97B3-DB6298A5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054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8B1A176-965D-C742-AF85-D07315DEE4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E1A1C3-B54C-2B4F-B723-6E88D2975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E1A153-6E39-984C-B28D-FF18320A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D666-A1E9-0544-A039-3A3E88045D96}" type="datetimeFigureOut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8239BF-F866-FC46-9962-2738033BE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427392-2A3B-9F43-BED2-47151D75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98A1-982E-4D4E-97B3-DB6298A5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52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796962-722C-D74E-9C96-C1820283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C84796-6F49-D649-B2F9-9183D4DDC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1F4357-E394-F244-93FA-5036D690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D666-A1E9-0544-A039-3A3E88045D96}" type="datetimeFigureOut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6AA3F0-4241-7549-A235-506EA1E46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4ED717-E28C-5D4B-A578-3AE7C41B3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98A1-982E-4D4E-97B3-DB6298A5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646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A3CDB2-5AAF-754D-AC77-4C9E87D00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1C298B-79DD-F34F-9CC4-58907EBD7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EF730C-6B3E-6F4D-9D2D-FBF23DC88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D666-A1E9-0544-A039-3A3E88045D96}" type="datetimeFigureOut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07F1C1-39BD-E241-A3EC-569A66333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81FF39-E603-DD4E-A5F6-CF8032A2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98A1-982E-4D4E-97B3-DB6298A5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20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878FA2-F224-584C-A5FB-2E4A5911B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9F18A9-41D9-3A4A-A141-76D51BF41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263BE3D-54C9-7140-8844-CBA844428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A1D053-E1E2-014A-9DFA-AE54FD4D1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D666-A1E9-0544-A039-3A3E88045D96}" type="datetimeFigureOut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179281-375D-6445-A38C-22E98AC6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A2C205-D442-E742-B9A1-C9A2F3C1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98A1-982E-4D4E-97B3-DB6298A5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029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5DCCE8-761E-5147-B822-DD5BC3B91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712B2D-9BCB-C945-B26E-18F8D8453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AB6E35F-B9BC-6646-B1F0-2237BBFC1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7A0E337-EDCB-6D45-8FAB-0BD4FFBCD1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38289ED-5455-3948-82D0-DF783A751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B7315CC-5C4E-6C4B-8307-DB982F948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D666-A1E9-0544-A039-3A3E88045D96}" type="datetimeFigureOut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46BEC6F-0901-8A46-9CAA-C32FD138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BD92E40-8F05-D945-951C-DABE294D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98A1-982E-4D4E-97B3-DB6298A5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1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342DA9-D7E9-1346-9CAB-BC89E254B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D48F9A3-F3C7-744E-9A9F-702E0089E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D666-A1E9-0544-A039-3A3E88045D96}" type="datetimeFigureOut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D3B3D79-376E-7D4D-B7D2-D7B43CC03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F5FF1DE-7144-DE4E-A199-23016BD9B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98A1-982E-4D4E-97B3-DB6298A5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408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752040E-87CB-7942-A2CE-DDD4C8E6C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D666-A1E9-0544-A039-3A3E88045D96}" type="datetimeFigureOut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20FC192-8DF5-9C4A-A0EC-584DBF51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EA61BB-18A2-C44D-B69D-56A90B9D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98A1-982E-4D4E-97B3-DB6298A5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984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C1D893-2675-6249-8454-E4F9E117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22A268-1C14-6647-A73C-CC37A608A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11130F-0865-654A-A4A3-5BF66C9E8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20F95A-56F5-8F49-8590-7BF52632F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D666-A1E9-0544-A039-3A3E88045D96}" type="datetimeFigureOut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13A761-BD7C-684F-9222-EA5EFE76E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5F01DA-8178-0248-AE98-094EF330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98A1-982E-4D4E-97B3-DB6298A5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01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B20D91-49FC-6747-B657-982EA477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FEFFFE5-EF4E-9E40-8EA6-7B879FE42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19F44A-6325-C448-ACE7-A0899057B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DB3478-EE85-E24D-A8B0-05A6D4648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D666-A1E9-0544-A039-3A3E88045D96}" type="datetimeFigureOut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6A3A79-B200-7C4E-B8BC-FF25AD9FE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21DE23-9001-CD45-9816-80A2F3088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98A1-982E-4D4E-97B3-DB6298A5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83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3B1F990-A3F8-2B41-838E-7CE5E8D1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B7FC55-D60B-A947-922D-28C451E58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9F34B8-96E1-A842-97D0-117A2D908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3D666-A1E9-0544-A039-3A3E88045D96}" type="datetimeFigureOut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CEF9BC-8538-634D-BB9A-3E1C1820D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C01F72-0FC2-2945-A39F-BCAD25964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898A1-982E-4D4E-97B3-DB6298A5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41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\begin{tabular}{|l|l}\cline{1-1}&#10;\verb|par 0| &amp; $B_1$\\&#10;$Block_1$ Byte codes &amp; \\&#10;\verb|par 1| &amp; $E_1$\\\cline{1-1}&#10;\multicolumn{1}{|c|}{\vdots} &amp; \\\cline{1-1}&#10;\verb|par 0| &amp; $B_n$\\&#10;$Block_n$ Byte codes &amp; \\&#10;\verb|par 1| &amp; $E_n$\\\cline{1-1}&#10;\end{tabular}&#10;">
            <a:extLst>
              <a:ext uri="{FF2B5EF4-FFF2-40B4-BE49-F238E27FC236}">
                <a16:creationId xmlns:a16="http://schemas.microsoft.com/office/drawing/2014/main" id="{D84C0139-C115-3D4B-A65B-BA36EF91A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832" y="851930"/>
            <a:ext cx="3571109" cy="2892157"/>
          </a:xfrm>
          <a:prstGeom prst="rect">
            <a:avLst/>
          </a:prstGeom>
        </p:spPr>
      </p:pic>
      <p:pic>
        <p:nvPicPr>
          <p:cNvPr id="6" name="図 5" descr="\begin{tabbing}&#10;\ \ \=\ \ \=\kill&#10;{\bf par} $an$\\&#10;\&gt;{\bf begin}\\&#10;\&gt;\&gt; $Block_1$\\&#10;\&gt;{\bf end}\\&#10;\&gt;\&gt;\vdots\\&#10;\&gt;{\bf begin}\\&#10;\&gt;\&gt; $Block_n$\\&#10;\&gt;{\bf end}\\&#10;{\bf rap} $an$&#10;\end{tabbing}&#10;">
            <a:extLst>
              <a:ext uri="{FF2B5EF4-FFF2-40B4-BE49-F238E27FC236}">
                <a16:creationId xmlns:a16="http://schemas.microsoft.com/office/drawing/2014/main" id="{B9A8063D-CB48-5646-8D3E-6430076E6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36" y="765433"/>
            <a:ext cx="1271716" cy="3195595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C3D6CE5-D30A-C045-89B9-0698CF6FA7E7}"/>
              </a:ext>
            </a:extLst>
          </p:cNvPr>
          <p:cNvCxnSpPr>
            <a:cxnSpLocks/>
          </p:cNvCxnSpPr>
          <p:nvPr/>
        </p:nvCxnSpPr>
        <p:spPr>
          <a:xfrm flipV="1">
            <a:off x="1604389" y="1025611"/>
            <a:ext cx="941103" cy="1482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1049E4C-F256-084F-AB02-76D74FA7A0C2}"/>
              </a:ext>
            </a:extLst>
          </p:cNvPr>
          <p:cNvCxnSpPr>
            <a:cxnSpLocks/>
          </p:cNvCxnSpPr>
          <p:nvPr/>
        </p:nvCxnSpPr>
        <p:spPr>
          <a:xfrm>
            <a:off x="1383955" y="1882347"/>
            <a:ext cx="11615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674A59A-F151-2844-BA69-1289D83EF91F}"/>
              </a:ext>
            </a:extLst>
          </p:cNvPr>
          <p:cNvCxnSpPr>
            <a:cxnSpLocks/>
          </p:cNvCxnSpPr>
          <p:nvPr/>
        </p:nvCxnSpPr>
        <p:spPr>
          <a:xfrm>
            <a:off x="1604389" y="2796746"/>
            <a:ext cx="9411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CE4BF1DA-45B8-D743-84B4-7DFCD3812268}"/>
              </a:ext>
            </a:extLst>
          </p:cNvPr>
          <p:cNvCxnSpPr>
            <a:cxnSpLocks/>
          </p:cNvCxnSpPr>
          <p:nvPr/>
        </p:nvCxnSpPr>
        <p:spPr>
          <a:xfrm>
            <a:off x="1482810" y="3470189"/>
            <a:ext cx="1062682" cy="1009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図 15" descr="\begin{tabular}{|c|c|}&#10;\multicolumn{2}{c}{$T(an)$}\\\hline&#10;1 &amp; $(B_1,E_1)$\\\hline&#10;\vdots &amp; \vdots \\\hline&#10;n &amp; $(B_n,E_n)$\\\hline&#10;\end{tabular}">
            <a:extLst>
              <a:ext uri="{FF2B5EF4-FFF2-40B4-BE49-F238E27FC236}">
                <a16:creationId xmlns:a16="http://schemas.microsoft.com/office/drawing/2014/main" id="{58E02068-452D-9B4D-B47B-7C1568E3D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953" y="1025611"/>
            <a:ext cx="2610525" cy="212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34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YUEN Shoji</dc:creator>
  <cp:lastModifiedBy>YUEN Shoji</cp:lastModifiedBy>
  <cp:revision>2</cp:revision>
  <dcterms:created xsi:type="dcterms:W3CDTF">2021-05-10T01:13:40Z</dcterms:created>
  <dcterms:modified xsi:type="dcterms:W3CDTF">2021-05-10T01:28:10Z</dcterms:modified>
</cp:coreProperties>
</file>