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2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88-48A0-A4D9-8D3B011BD9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88-48A0-A4D9-8D3B011BD9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88-48A0-A4D9-8D3B011BD9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88359400"/>
        <c:axId val="888367240"/>
      </c:barChart>
      <c:catAx>
        <c:axId val="888359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88367240"/>
        <c:crosses val="autoZero"/>
        <c:auto val="1"/>
        <c:lblAlgn val="ctr"/>
        <c:lblOffset val="100"/>
        <c:noMultiLvlLbl val="0"/>
      </c:catAx>
      <c:valAx>
        <c:axId val="888367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835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spPr>
      <a:prstGeom prst="rect">
        <a:avLst/>
      </a:prstGeom>
    </cs:spPr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C712D637-7FF1-401C-9304-F85D1B95B226}">
      <dgm:prSet phldrT="[Text]"/>
      <dgm:spPr/>
      <dgm:t>
        <a:bodyPr rtlCol="0"/>
        <a:lstStyle/>
        <a:p>
          <a:pPr rtl="0"/>
          <a:r>
            <a:rPr lang="ru-RU" noProof="0" dirty="0"/>
            <a:t>Шаг 1</a:t>
          </a:r>
        </a:p>
      </dgm:t>
    </dgm:pt>
    <dgm:pt modelId="{05E1DD5C-7FEF-48F0-9651-C74D082ACBA9}" type="parTrans" cxnId="{9653D664-EC18-40D7-9F5E-3B27A70DCA4D}">
      <dgm:prSet/>
      <dgm:spPr/>
      <dgm:t>
        <a:bodyPr rtlCol="0"/>
        <a:lstStyle/>
        <a:p>
          <a:pPr rtl="0"/>
          <a:endParaRPr lang="en-US"/>
        </a:p>
      </dgm:t>
    </dgm:pt>
    <dgm:pt modelId="{F14B97BF-E90F-4D5A-A42B-6364BCB81249}" type="sibTrans" cxnId="{9653D664-EC18-40D7-9F5E-3B27A70DCA4D}">
      <dgm:prSet/>
      <dgm:spPr/>
      <dgm:t>
        <a:bodyPr rtlCol="0"/>
        <a:lstStyle/>
        <a:p>
          <a:pPr rtl="0"/>
          <a:endParaRPr lang="en-US"/>
        </a:p>
      </dgm:t>
    </dgm:pt>
    <dgm:pt modelId="{743FE7B1-011B-42E6-8768-1EB3E95741FA}">
      <dgm:prSet phldrT="[Text]" custT="1"/>
      <dgm:spPr/>
      <dgm:t>
        <a:bodyPr rtlCol="0"/>
        <a:lstStyle/>
        <a:p>
          <a:pPr rtl="0"/>
          <a:r>
            <a:rPr lang="ru-RU" sz="2100" noProof="0" dirty="0"/>
            <a:t>Описание задачи</a:t>
          </a:r>
        </a:p>
      </dgm:t>
    </dgm:pt>
    <dgm:pt modelId="{921AFB12-2D70-40FB-8AB1-299E0FF2C5A6}" type="parTrans" cxnId="{6D29C741-1B1E-4EBC-A0C7-F287A8ED285A}">
      <dgm:prSet/>
      <dgm:spPr/>
      <dgm:t>
        <a:bodyPr rtlCol="0"/>
        <a:lstStyle/>
        <a:p>
          <a:pPr rtl="0"/>
          <a:endParaRPr lang="en-US"/>
        </a:p>
      </dgm:t>
    </dgm:pt>
    <dgm:pt modelId="{FFAF77DD-A644-4C36-8908-6204BB0D9268}" type="sibTrans" cxnId="{6D29C741-1B1E-4EBC-A0C7-F287A8ED285A}">
      <dgm:prSet/>
      <dgm:spPr/>
      <dgm:t>
        <a:bodyPr rtlCol="0"/>
        <a:lstStyle/>
        <a:p>
          <a:pPr rtl="0"/>
          <a:endParaRPr lang="en-US"/>
        </a:p>
      </dgm:t>
    </dgm:pt>
    <dgm:pt modelId="{DA33CDF4-5B94-4B92-9E0A-4DFD4CBFAF2D}">
      <dgm:prSet phldrT="[Text]" custT="1"/>
      <dgm:spPr/>
      <dgm:t>
        <a:bodyPr rtlCol="0"/>
        <a:lstStyle/>
        <a:p>
          <a:pPr rtl="0"/>
          <a:r>
            <a:rPr lang="ru-RU" sz="2100" noProof="0" dirty="0"/>
            <a:t>Описание задачи</a:t>
          </a:r>
        </a:p>
      </dgm:t>
    </dgm:pt>
    <dgm:pt modelId="{B7ECB8E0-4CD3-4804-BE8C-5260A5083C57}" type="parTrans" cxnId="{88A87FA6-C1EB-4109-9B9E-2FE10DE80F14}">
      <dgm:prSet/>
      <dgm:spPr/>
      <dgm:t>
        <a:bodyPr rtlCol="0"/>
        <a:lstStyle/>
        <a:p>
          <a:pPr rtl="0"/>
          <a:endParaRPr lang="en-US"/>
        </a:p>
      </dgm:t>
    </dgm:pt>
    <dgm:pt modelId="{D3EF4DE2-351E-4A5C-980A-1BBDC899AAC2}" type="sibTrans" cxnId="{88A87FA6-C1EB-4109-9B9E-2FE10DE80F14}">
      <dgm:prSet/>
      <dgm:spPr/>
      <dgm:t>
        <a:bodyPr rtlCol="0"/>
        <a:lstStyle/>
        <a:p>
          <a:pPr rtl="0"/>
          <a:endParaRPr lang="en-US"/>
        </a:p>
      </dgm:t>
    </dgm:pt>
    <dgm:pt modelId="{DB6AA457-F75F-415D-BDD5-92045774FE4B}">
      <dgm:prSet phldrT="[Text]"/>
      <dgm:spPr/>
      <dgm:t>
        <a:bodyPr rtlCol="0"/>
        <a:lstStyle/>
        <a:p>
          <a:pPr rtl="0"/>
          <a:r>
            <a:rPr lang="ru-RU" noProof="0" dirty="0"/>
            <a:t>Шаг 2</a:t>
          </a:r>
        </a:p>
      </dgm:t>
    </dgm:pt>
    <dgm:pt modelId="{195DBB62-3C1E-4BED-ADB6-6E31CA6ABD63}" type="parTrans" cxnId="{93F76B4F-907D-4630-B1A9-C3BE3C102DFF}">
      <dgm:prSet/>
      <dgm:spPr/>
      <dgm:t>
        <a:bodyPr rtlCol="0"/>
        <a:lstStyle/>
        <a:p>
          <a:pPr rtl="0"/>
          <a:endParaRPr lang="en-US"/>
        </a:p>
      </dgm:t>
    </dgm:pt>
    <dgm:pt modelId="{C684833D-85CC-4010-A138-ABC65E139C69}" type="sibTrans" cxnId="{93F76B4F-907D-4630-B1A9-C3BE3C102DFF}">
      <dgm:prSet/>
      <dgm:spPr/>
      <dgm:t>
        <a:bodyPr rtlCol="0"/>
        <a:lstStyle/>
        <a:p>
          <a:pPr rtl="0"/>
          <a:endParaRPr lang="en-US"/>
        </a:p>
      </dgm:t>
    </dgm:pt>
    <dgm:pt modelId="{99C943DF-AAA4-4E2C-A283-FA2BF761F447}">
      <dgm:prSet phldrT="[Text]" custT="1"/>
      <dgm:spPr/>
      <dgm:t>
        <a:bodyPr rtlCol="0"/>
        <a:lstStyle/>
        <a:p>
          <a:pPr rtl="0"/>
          <a:r>
            <a:rPr lang="ru-RU" sz="2100" noProof="0" dirty="0"/>
            <a:t>Описание задачи</a:t>
          </a:r>
        </a:p>
      </dgm:t>
    </dgm:pt>
    <dgm:pt modelId="{20F107AF-35DA-4D25-AB35-B8AD821D3FE7}" type="parTrans" cxnId="{F9232B4D-645E-4C93-A5D6-A89B30504327}">
      <dgm:prSet/>
      <dgm:spPr/>
      <dgm:t>
        <a:bodyPr rtlCol="0"/>
        <a:lstStyle/>
        <a:p>
          <a:pPr rtl="0"/>
          <a:endParaRPr lang="en-US"/>
        </a:p>
      </dgm:t>
    </dgm:pt>
    <dgm:pt modelId="{4802CB64-7B32-458C-A9FF-C35C0A51E69A}" type="sibTrans" cxnId="{F9232B4D-645E-4C93-A5D6-A89B30504327}">
      <dgm:prSet/>
      <dgm:spPr/>
      <dgm:t>
        <a:bodyPr rtlCol="0"/>
        <a:lstStyle/>
        <a:p>
          <a:pPr rtl="0"/>
          <a:endParaRPr lang="en-US"/>
        </a:p>
      </dgm:t>
    </dgm:pt>
    <dgm:pt modelId="{3FE03ED9-3066-4E28-8291-0B1764DC85D6}">
      <dgm:prSet phldrT="[Text]" custT="1"/>
      <dgm:spPr/>
      <dgm:t>
        <a:bodyPr rtlCol="0"/>
        <a:lstStyle/>
        <a:p>
          <a:pPr rtl="0"/>
          <a:r>
            <a:rPr lang="ru-RU" sz="2100" noProof="0" dirty="0"/>
            <a:t>Описание задачи</a:t>
          </a:r>
        </a:p>
      </dgm:t>
    </dgm:pt>
    <dgm:pt modelId="{70F79093-990B-4C69-A0BC-6E28D692D24F}" type="parTrans" cxnId="{EF7A2011-FCAC-41A8-A305-634BF780B59D}">
      <dgm:prSet/>
      <dgm:spPr/>
      <dgm:t>
        <a:bodyPr rtlCol="0"/>
        <a:lstStyle/>
        <a:p>
          <a:pPr rtl="0"/>
          <a:endParaRPr lang="en-US"/>
        </a:p>
      </dgm:t>
    </dgm:pt>
    <dgm:pt modelId="{2D17DCF5-1F10-4F99-AFA5-9D17F12D0A73}" type="sibTrans" cxnId="{EF7A2011-FCAC-41A8-A305-634BF780B59D}">
      <dgm:prSet/>
      <dgm:spPr/>
      <dgm:t>
        <a:bodyPr rtlCol="0"/>
        <a:lstStyle/>
        <a:p>
          <a:pPr rtl="0"/>
          <a:endParaRPr lang="en-US"/>
        </a:p>
      </dgm:t>
    </dgm:pt>
    <dgm:pt modelId="{C3DC95A2-4D92-42C5-966E-8600E4BA31BD}">
      <dgm:prSet phldrT="[Text]"/>
      <dgm:spPr/>
      <dgm:t>
        <a:bodyPr rtlCol="0"/>
        <a:lstStyle/>
        <a:p>
          <a:pPr rtl="0"/>
          <a:r>
            <a:rPr lang="ru-RU" noProof="0" dirty="0"/>
            <a:t>Шаг 3</a:t>
          </a:r>
        </a:p>
      </dgm:t>
    </dgm:pt>
    <dgm:pt modelId="{F9D94033-59E5-4228-A5F3-6CB272E77E3B}" type="parTrans" cxnId="{8A476EEB-6A39-4004-AD8C-BD56913E7B26}">
      <dgm:prSet/>
      <dgm:spPr/>
      <dgm:t>
        <a:bodyPr rtlCol="0"/>
        <a:lstStyle/>
        <a:p>
          <a:pPr rtl="0"/>
          <a:endParaRPr lang="en-US"/>
        </a:p>
      </dgm:t>
    </dgm:pt>
    <dgm:pt modelId="{A43E3114-C8AC-4F44-952D-8A0D6A8A6B45}" type="sibTrans" cxnId="{8A476EEB-6A39-4004-AD8C-BD56913E7B26}">
      <dgm:prSet/>
      <dgm:spPr/>
      <dgm:t>
        <a:bodyPr rtlCol="0"/>
        <a:lstStyle/>
        <a:p>
          <a:pPr rtl="0"/>
          <a:endParaRPr lang="en-US"/>
        </a:p>
      </dgm:t>
    </dgm:pt>
    <dgm:pt modelId="{17ACD041-408C-4E7D-B463-7267D32756A1}">
      <dgm:prSet phldrT="[Text]" custT="1"/>
      <dgm:spPr/>
      <dgm:t>
        <a:bodyPr rtlCol="0"/>
        <a:lstStyle/>
        <a:p>
          <a:pPr rtl="0"/>
          <a:r>
            <a:rPr lang="ru-RU" sz="2100" noProof="0" dirty="0"/>
            <a:t>Описание задачи</a:t>
          </a:r>
        </a:p>
      </dgm:t>
    </dgm:pt>
    <dgm:pt modelId="{209FC651-3F8E-4BF8-8C06-328027667041}" type="parTrans" cxnId="{EBCDDEFB-4955-4864-90AB-7D693BE5DA0A}">
      <dgm:prSet/>
      <dgm:spPr/>
      <dgm:t>
        <a:bodyPr rtlCol="0"/>
        <a:lstStyle/>
        <a:p>
          <a:pPr rtl="0"/>
          <a:endParaRPr lang="en-US"/>
        </a:p>
      </dgm:t>
    </dgm:pt>
    <dgm:pt modelId="{A6AA8096-532A-4378-9BB6-B585B46357E5}" type="sibTrans" cxnId="{EBCDDEFB-4955-4864-90AB-7D693BE5DA0A}">
      <dgm:prSet/>
      <dgm:spPr/>
      <dgm:t>
        <a:bodyPr rtlCol="0"/>
        <a:lstStyle/>
        <a:p>
          <a:pPr rtl="0"/>
          <a:endParaRPr lang="en-US"/>
        </a:p>
      </dgm:t>
    </dgm:pt>
    <dgm:pt modelId="{B5387FF0-0982-441E-9F8E-19335142671C}">
      <dgm:prSet phldrT="[Text]" custT="1"/>
      <dgm:spPr/>
      <dgm:t>
        <a:bodyPr rtlCol="0"/>
        <a:lstStyle/>
        <a:p>
          <a:pPr rtl="0"/>
          <a:r>
            <a:rPr lang="ru-RU" sz="2100" noProof="0" dirty="0"/>
            <a:t>Описание задачи</a:t>
          </a:r>
        </a:p>
      </dgm:t>
    </dgm:pt>
    <dgm:pt modelId="{FE9534D2-E5E4-4494-A37E-5724362DB3AC}" type="parTrans" cxnId="{7F70C7BE-72E8-441E-B7CF-522ADEA91ECB}">
      <dgm:prSet/>
      <dgm:spPr/>
      <dgm:t>
        <a:bodyPr rtlCol="0"/>
        <a:lstStyle/>
        <a:p>
          <a:pPr rtl="0"/>
          <a:endParaRPr lang="en-US"/>
        </a:p>
      </dgm:t>
    </dgm:pt>
    <dgm:pt modelId="{0DB486FB-DB2E-4894-89D1-AA4679580390}" type="sibTrans" cxnId="{7F70C7BE-72E8-441E-B7CF-522ADEA91ECB}">
      <dgm:prSet/>
      <dgm:spPr/>
      <dgm:t>
        <a:bodyPr rtlCol="0"/>
        <a:lstStyle/>
        <a:p>
          <a:pPr rtl="0"/>
          <a:endParaRPr lang="en-US"/>
        </a:p>
      </dgm:t>
    </dgm:pt>
    <dgm:pt modelId="{31D3AE5D-DA06-4E2D-9D68-F5531DFE7C2B}" type="pres">
      <dgm:prSet presAssocID="{CD5204CD-6958-4A55-82AA-4AD73B3B6A19}" presName="Name0" presStyleCnt="0">
        <dgm:presLayoutVars>
          <dgm:dir/>
          <dgm:animLvl val="lvl"/>
          <dgm:resizeHandles val="exact"/>
        </dgm:presLayoutVars>
      </dgm:prSet>
      <dgm:spPr/>
    </dgm:pt>
    <dgm:pt modelId="{127AFF01-F37D-42CC-8885-1689151201CD}" type="pres">
      <dgm:prSet presAssocID="{C3DC95A2-4D92-42C5-966E-8600E4BA31BD}" presName="boxAndChildren" presStyleCnt="0"/>
      <dgm:spPr/>
    </dgm:pt>
    <dgm:pt modelId="{588D9B7D-EC68-4FB0-96F2-2E47AC868059}" type="pres">
      <dgm:prSet presAssocID="{C3DC95A2-4D92-42C5-966E-8600E4BA31BD}" presName="parentTextBox" presStyleLbl="node1" presStyleIdx="0" presStyleCnt="3"/>
      <dgm:spPr/>
    </dgm:pt>
    <dgm:pt modelId="{B752F9F5-2482-4D52-A33E-BE0263F4B0EA}" type="pres">
      <dgm:prSet presAssocID="{C3DC95A2-4D92-42C5-966E-8600E4BA31BD}" presName="entireBox" presStyleLbl="node1" presStyleIdx="0" presStyleCnt="3"/>
      <dgm:spPr/>
    </dgm:pt>
    <dgm:pt modelId="{2DA8AD2F-BF50-4911-9A17-8274766C00A6}" type="pres">
      <dgm:prSet presAssocID="{C3DC95A2-4D92-42C5-966E-8600E4BA31BD}" presName="descendantBox" presStyleCnt="0"/>
      <dgm:spPr/>
    </dgm:pt>
    <dgm:pt modelId="{C4F2ADBF-C592-483D-A6FF-5DB9D2A90309}" type="pres">
      <dgm:prSet presAssocID="{17ACD041-408C-4E7D-B463-7267D32756A1}" presName="childTextBox" presStyleLbl="fgAccFollowNode1" presStyleIdx="0" presStyleCnt="6">
        <dgm:presLayoutVars>
          <dgm:bulletEnabled val="1"/>
        </dgm:presLayoutVars>
      </dgm:prSet>
      <dgm:spPr/>
    </dgm:pt>
    <dgm:pt modelId="{0F0AC827-ACAE-4C23-875D-A4B53006A73F}" type="pres">
      <dgm:prSet presAssocID="{B5387FF0-0982-441E-9F8E-19335142671C}" presName="childTextBox" presStyleLbl="fgAccFollowNode1" presStyleIdx="1" presStyleCnt="6">
        <dgm:presLayoutVars>
          <dgm:bulletEnabled val="1"/>
        </dgm:presLayoutVars>
      </dgm:prSet>
      <dgm:spPr/>
    </dgm:pt>
    <dgm:pt modelId="{7F8DEC81-0DCB-4545-8129-1A1632B41B5E}" type="pres">
      <dgm:prSet presAssocID="{C684833D-85CC-4010-A138-ABC65E139C69}" presName="sp" presStyleCnt="0"/>
      <dgm:spPr/>
    </dgm:pt>
    <dgm:pt modelId="{33200553-5A1C-45F1-A422-26ECCEDBD439}" type="pres">
      <dgm:prSet presAssocID="{DB6AA457-F75F-415D-BDD5-92045774FE4B}" presName="arrowAndChildren" presStyleCnt="0"/>
      <dgm:spPr/>
    </dgm:pt>
    <dgm:pt modelId="{7371425A-4D37-4FA7-A21E-1529F4324E45}" type="pres">
      <dgm:prSet presAssocID="{DB6AA457-F75F-415D-BDD5-92045774FE4B}" presName="parentTextArrow" presStyleLbl="node1" presStyleIdx="0" presStyleCnt="3"/>
      <dgm:spPr/>
    </dgm:pt>
    <dgm:pt modelId="{80AD606B-F25E-46DF-B405-18F7D2EAE74A}" type="pres">
      <dgm:prSet presAssocID="{DB6AA457-F75F-415D-BDD5-92045774FE4B}" presName="arrow" presStyleLbl="node1" presStyleIdx="1" presStyleCnt="3"/>
      <dgm:spPr/>
    </dgm:pt>
    <dgm:pt modelId="{72E9B7A5-E5DC-46EA-A30C-DAC09ADD2BF7}" type="pres">
      <dgm:prSet presAssocID="{DB6AA457-F75F-415D-BDD5-92045774FE4B}" presName="descendantArrow" presStyleCnt="0"/>
      <dgm:spPr/>
    </dgm:pt>
    <dgm:pt modelId="{A8E0F749-66B2-490B-99E9-CC106B163B16}" type="pres">
      <dgm:prSet presAssocID="{99C943DF-AAA4-4E2C-A283-FA2BF761F447}" presName="childTextArrow" presStyleLbl="fgAccFollowNode1" presStyleIdx="2" presStyleCnt="6">
        <dgm:presLayoutVars>
          <dgm:bulletEnabled val="1"/>
        </dgm:presLayoutVars>
      </dgm:prSet>
      <dgm:spPr/>
    </dgm:pt>
    <dgm:pt modelId="{A6EE397C-6C28-4128-BFFE-CFF44F70153F}" type="pres">
      <dgm:prSet presAssocID="{3FE03ED9-3066-4E28-8291-0B1764DC85D6}" presName="childTextArrow" presStyleLbl="fgAccFollowNode1" presStyleIdx="3" presStyleCnt="6">
        <dgm:presLayoutVars>
          <dgm:bulletEnabled val="1"/>
        </dgm:presLayoutVars>
      </dgm:prSet>
      <dgm:spPr/>
    </dgm:pt>
    <dgm:pt modelId="{0226793B-92A0-4530-A8D1-D80AF6A16C31}" type="pres">
      <dgm:prSet presAssocID="{F14B97BF-E90F-4D5A-A42B-6364BCB81249}" presName="sp" presStyleCnt="0"/>
      <dgm:spPr/>
    </dgm:pt>
    <dgm:pt modelId="{1A669411-1539-46A4-9D6E-2C85E15B0FA6}" type="pres">
      <dgm:prSet presAssocID="{C712D637-7FF1-401C-9304-F85D1B95B226}" presName="arrowAndChildren" presStyleCnt="0"/>
      <dgm:spPr/>
    </dgm:pt>
    <dgm:pt modelId="{859CA2CA-8A33-4975-9F01-7A3C8BB729DE}" type="pres">
      <dgm:prSet presAssocID="{C712D637-7FF1-401C-9304-F85D1B95B226}" presName="parentTextArrow" presStyleLbl="node1" presStyleIdx="1" presStyleCnt="3"/>
      <dgm:spPr/>
    </dgm:pt>
    <dgm:pt modelId="{A48265CE-F3A3-46DB-9DD2-97590B4DBB84}" type="pres">
      <dgm:prSet presAssocID="{C712D637-7FF1-401C-9304-F85D1B95B226}" presName="arrow" presStyleLbl="node1" presStyleIdx="2" presStyleCnt="3"/>
      <dgm:spPr/>
    </dgm:pt>
    <dgm:pt modelId="{DB89CC08-BF2F-4B2E-B88D-22F7BE6ECA5F}" type="pres">
      <dgm:prSet presAssocID="{C712D637-7FF1-401C-9304-F85D1B95B226}" presName="descendantArrow" presStyleCnt="0"/>
      <dgm:spPr/>
    </dgm:pt>
    <dgm:pt modelId="{59FFE57C-E5F2-4FBD-AA4D-8DB27381892F}" type="pres">
      <dgm:prSet presAssocID="{743FE7B1-011B-42E6-8768-1EB3E95741FA}" presName="childTextArrow" presStyleLbl="fgAccFollowNode1" presStyleIdx="4" presStyleCnt="6">
        <dgm:presLayoutVars>
          <dgm:bulletEnabled val="1"/>
        </dgm:presLayoutVars>
      </dgm:prSet>
      <dgm:spPr/>
    </dgm:pt>
    <dgm:pt modelId="{3EC7D028-ECEA-492B-A6F1-68E9B57B69C6}" type="pres">
      <dgm:prSet presAssocID="{DA33CDF4-5B94-4B92-9E0A-4DFD4CBFAF2D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9316510D-13B4-4805-A422-3ADE472E3CED}" type="presOf" srcId="{17ACD041-408C-4E7D-B463-7267D32756A1}" destId="{C4F2ADBF-C592-483D-A6FF-5DB9D2A90309}" srcOrd="0" destOrd="0" presId="urn:microsoft.com/office/officeart/2005/8/layout/process4"/>
    <dgm:cxn modelId="{EF7A2011-FCAC-41A8-A305-634BF780B59D}" srcId="{DB6AA457-F75F-415D-BDD5-92045774FE4B}" destId="{3FE03ED9-3066-4E28-8291-0B1764DC85D6}" srcOrd="1" destOrd="0" parTransId="{70F79093-990B-4C69-A0BC-6E28D692D24F}" sibTransId="{2D17DCF5-1F10-4F99-AFA5-9D17F12D0A73}"/>
    <dgm:cxn modelId="{1D511413-BA69-4C30-A06E-819D3DD30080}" type="presOf" srcId="{743FE7B1-011B-42E6-8768-1EB3E95741FA}" destId="{59FFE57C-E5F2-4FBD-AA4D-8DB27381892F}" srcOrd="0" destOrd="0" presId="urn:microsoft.com/office/officeart/2005/8/layout/process4"/>
    <dgm:cxn modelId="{0ED8DE1E-44AE-4D6E-B272-36A837D116F5}" type="presOf" srcId="{DB6AA457-F75F-415D-BDD5-92045774FE4B}" destId="{80AD606B-F25E-46DF-B405-18F7D2EAE74A}" srcOrd="1" destOrd="0" presId="urn:microsoft.com/office/officeart/2005/8/layout/process4"/>
    <dgm:cxn modelId="{6D29C741-1B1E-4EBC-A0C7-F287A8ED285A}" srcId="{C712D637-7FF1-401C-9304-F85D1B95B226}" destId="{743FE7B1-011B-42E6-8768-1EB3E95741FA}" srcOrd="0" destOrd="0" parTransId="{921AFB12-2D70-40FB-8AB1-299E0FF2C5A6}" sibTransId="{FFAF77DD-A644-4C36-8908-6204BB0D9268}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2F493247-DD71-42E2-BA13-315F9C6D9D25}" type="presOf" srcId="{C712D637-7FF1-401C-9304-F85D1B95B226}" destId="{A48265CE-F3A3-46DB-9DD2-97590B4DBB84}" srcOrd="1" destOrd="0" presId="urn:microsoft.com/office/officeart/2005/8/layout/process4"/>
    <dgm:cxn modelId="{F9232B4D-645E-4C93-A5D6-A89B30504327}" srcId="{DB6AA457-F75F-415D-BDD5-92045774FE4B}" destId="{99C943DF-AAA4-4E2C-A283-FA2BF761F447}" srcOrd="0" destOrd="0" parTransId="{20F107AF-35DA-4D25-AB35-B8AD821D3FE7}" sibTransId="{4802CB64-7B32-458C-A9FF-C35C0A51E69A}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8C9BD688-12E5-4F5A-8BDA-E772A4740AB3}" type="presOf" srcId="{C712D637-7FF1-401C-9304-F85D1B95B226}" destId="{859CA2CA-8A33-4975-9F01-7A3C8BB729DE}" srcOrd="0" destOrd="0" presId="urn:microsoft.com/office/officeart/2005/8/layout/process4"/>
    <dgm:cxn modelId="{6E6CA696-8B54-476F-8D51-CE9ECC050E3A}" type="presOf" srcId="{DA33CDF4-5B94-4B92-9E0A-4DFD4CBFAF2D}" destId="{3EC7D028-ECEA-492B-A6F1-68E9B57B69C6}" srcOrd="0" destOrd="0" presId="urn:microsoft.com/office/officeart/2005/8/layout/process4"/>
    <dgm:cxn modelId="{4BC4F29C-6AF5-4F17-9CDA-1468FA88B1A3}" type="presOf" srcId="{B5387FF0-0982-441E-9F8E-19335142671C}" destId="{0F0AC827-ACAE-4C23-875D-A4B53006A73F}" srcOrd="0" destOrd="0" presId="urn:microsoft.com/office/officeart/2005/8/layout/process4"/>
    <dgm:cxn modelId="{88A87FA6-C1EB-4109-9B9E-2FE10DE80F14}" srcId="{C712D637-7FF1-401C-9304-F85D1B95B226}" destId="{DA33CDF4-5B94-4B92-9E0A-4DFD4CBFAF2D}" srcOrd="1" destOrd="0" parTransId="{B7ECB8E0-4CD3-4804-BE8C-5260A5083C57}" sibTransId="{D3EF4DE2-351E-4A5C-980A-1BBDC899AAC2}"/>
    <dgm:cxn modelId="{C5225FAC-9385-411A-BFDD-CA9618BF9F59}" type="presOf" srcId="{C3DC95A2-4D92-42C5-966E-8600E4BA31BD}" destId="{588D9B7D-EC68-4FB0-96F2-2E47AC868059}" srcOrd="0" destOrd="0" presId="urn:microsoft.com/office/officeart/2005/8/layout/process4"/>
    <dgm:cxn modelId="{0CE79BAC-C717-4253-9B80-C8A96B03C6F6}" type="presOf" srcId="{DB6AA457-F75F-415D-BDD5-92045774FE4B}" destId="{7371425A-4D37-4FA7-A21E-1529F4324E45}" srcOrd="0" destOrd="0" presId="urn:microsoft.com/office/officeart/2005/8/layout/process4"/>
    <dgm:cxn modelId="{0203F2AF-F4DC-42DB-872C-0270CF20114A}" type="presOf" srcId="{C3DC95A2-4D92-42C5-966E-8600E4BA31BD}" destId="{B752F9F5-2482-4D52-A33E-BE0263F4B0EA}" srcOrd="1" destOrd="0" presId="urn:microsoft.com/office/officeart/2005/8/layout/process4"/>
    <dgm:cxn modelId="{8F9C94B8-2722-4DFB-8419-922357272B6B}" type="presOf" srcId="{CD5204CD-6958-4A55-82AA-4AD73B3B6A19}" destId="{31D3AE5D-DA06-4E2D-9D68-F5531DFE7C2B}" srcOrd="0" destOrd="0" presId="urn:microsoft.com/office/officeart/2005/8/layout/process4"/>
    <dgm:cxn modelId="{475DCDBB-49D7-4466-968D-3F0CC3924852}" type="presOf" srcId="{99C943DF-AAA4-4E2C-A283-FA2BF761F447}" destId="{A8E0F749-66B2-490B-99E9-CC106B163B16}" srcOrd="0" destOrd="0" presId="urn:microsoft.com/office/officeart/2005/8/layout/process4"/>
    <dgm:cxn modelId="{7F70C7BE-72E8-441E-B7CF-522ADEA91ECB}" srcId="{C3DC95A2-4D92-42C5-966E-8600E4BA31BD}" destId="{B5387FF0-0982-441E-9F8E-19335142671C}" srcOrd="1" destOrd="0" parTransId="{FE9534D2-E5E4-4494-A37E-5724362DB3AC}" sibTransId="{0DB486FB-DB2E-4894-89D1-AA4679580390}"/>
    <dgm:cxn modelId="{CAE3D8D7-871D-4B8C-B4F6-79D747E55EE8}" type="presOf" srcId="{3FE03ED9-3066-4E28-8291-0B1764DC85D6}" destId="{A6EE397C-6C28-4128-BFFE-CFF44F70153F}" srcOrd="0" destOrd="0" presId="urn:microsoft.com/office/officeart/2005/8/layout/process4"/>
    <dgm:cxn modelId="{8A476EEB-6A39-4004-AD8C-BD56913E7B26}" srcId="{CD5204CD-6958-4A55-82AA-4AD73B3B6A19}" destId="{C3DC95A2-4D92-42C5-966E-8600E4BA31BD}" srcOrd="2" destOrd="0" parTransId="{F9D94033-59E5-4228-A5F3-6CB272E77E3B}" sibTransId="{A43E3114-C8AC-4F44-952D-8A0D6A8A6B45}"/>
    <dgm:cxn modelId="{EBCDDEFB-4955-4864-90AB-7D693BE5DA0A}" srcId="{C3DC95A2-4D92-42C5-966E-8600E4BA31BD}" destId="{17ACD041-408C-4E7D-B463-7267D32756A1}" srcOrd="0" destOrd="0" parTransId="{209FC651-3F8E-4BF8-8C06-328027667041}" sibTransId="{A6AA8096-532A-4378-9BB6-B585B46357E5}"/>
    <dgm:cxn modelId="{598A8450-75AF-481D-9841-1D23F9884FD1}" type="presParOf" srcId="{31D3AE5D-DA06-4E2D-9D68-F5531DFE7C2B}" destId="{127AFF01-F37D-42CC-8885-1689151201CD}" srcOrd="0" destOrd="0" presId="urn:microsoft.com/office/officeart/2005/8/layout/process4"/>
    <dgm:cxn modelId="{DA7B1C90-E6CA-4055-851A-0557606EBDAC}" type="presParOf" srcId="{127AFF01-F37D-42CC-8885-1689151201CD}" destId="{588D9B7D-EC68-4FB0-96F2-2E47AC868059}" srcOrd="0" destOrd="0" presId="urn:microsoft.com/office/officeart/2005/8/layout/process4"/>
    <dgm:cxn modelId="{0E7073F3-923D-4ED6-B41B-384A82C8C200}" type="presParOf" srcId="{127AFF01-F37D-42CC-8885-1689151201CD}" destId="{B752F9F5-2482-4D52-A33E-BE0263F4B0EA}" srcOrd="1" destOrd="0" presId="urn:microsoft.com/office/officeart/2005/8/layout/process4"/>
    <dgm:cxn modelId="{34DACDD9-579D-484A-A6CA-92F20AC63C35}" type="presParOf" srcId="{127AFF01-F37D-42CC-8885-1689151201CD}" destId="{2DA8AD2F-BF50-4911-9A17-8274766C00A6}" srcOrd="2" destOrd="0" presId="urn:microsoft.com/office/officeart/2005/8/layout/process4"/>
    <dgm:cxn modelId="{CE9F8C4F-B92C-4259-B12C-1B419BF89D38}" type="presParOf" srcId="{2DA8AD2F-BF50-4911-9A17-8274766C00A6}" destId="{C4F2ADBF-C592-483D-A6FF-5DB9D2A90309}" srcOrd="0" destOrd="0" presId="urn:microsoft.com/office/officeart/2005/8/layout/process4"/>
    <dgm:cxn modelId="{02D123F8-1DC9-4E29-B79E-8AF74BABCE28}" type="presParOf" srcId="{2DA8AD2F-BF50-4911-9A17-8274766C00A6}" destId="{0F0AC827-ACAE-4C23-875D-A4B53006A73F}" srcOrd="1" destOrd="0" presId="urn:microsoft.com/office/officeart/2005/8/layout/process4"/>
    <dgm:cxn modelId="{47EA5B00-FECA-4EA3-8858-020831D68EBC}" type="presParOf" srcId="{31D3AE5D-DA06-4E2D-9D68-F5531DFE7C2B}" destId="{7F8DEC81-0DCB-4545-8129-1A1632B41B5E}" srcOrd="1" destOrd="0" presId="urn:microsoft.com/office/officeart/2005/8/layout/process4"/>
    <dgm:cxn modelId="{F9086655-70F6-4D62-803D-9FB2B9CECBD7}" type="presParOf" srcId="{31D3AE5D-DA06-4E2D-9D68-F5531DFE7C2B}" destId="{33200553-5A1C-45F1-A422-26ECCEDBD439}" srcOrd="2" destOrd="0" presId="urn:microsoft.com/office/officeart/2005/8/layout/process4"/>
    <dgm:cxn modelId="{F9C4E479-1A12-49B4-840E-90ED42B6D93D}" type="presParOf" srcId="{33200553-5A1C-45F1-A422-26ECCEDBD439}" destId="{7371425A-4D37-4FA7-A21E-1529F4324E45}" srcOrd="0" destOrd="0" presId="urn:microsoft.com/office/officeart/2005/8/layout/process4"/>
    <dgm:cxn modelId="{48F1D443-1A01-4371-8854-D60E466CE0B6}" type="presParOf" srcId="{33200553-5A1C-45F1-A422-26ECCEDBD439}" destId="{80AD606B-F25E-46DF-B405-18F7D2EAE74A}" srcOrd="1" destOrd="0" presId="urn:microsoft.com/office/officeart/2005/8/layout/process4"/>
    <dgm:cxn modelId="{BAD9D01B-996C-4986-8FD9-37049CDB92B5}" type="presParOf" srcId="{33200553-5A1C-45F1-A422-26ECCEDBD439}" destId="{72E9B7A5-E5DC-46EA-A30C-DAC09ADD2BF7}" srcOrd="2" destOrd="0" presId="urn:microsoft.com/office/officeart/2005/8/layout/process4"/>
    <dgm:cxn modelId="{C3CD8C6F-29BD-4ADE-A6A3-584D41BCA136}" type="presParOf" srcId="{72E9B7A5-E5DC-46EA-A30C-DAC09ADD2BF7}" destId="{A8E0F749-66B2-490B-99E9-CC106B163B16}" srcOrd="0" destOrd="0" presId="urn:microsoft.com/office/officeart/2005/8/layout/process4"/>
    <dgm:cxn modelId="{3F8AE4D0-C1B9-49A3-9D85-FA13C986C03B}" type="presParOf" srcId="{72E9B7A5-E5DC-46EA-A30C-DAC09ADD2BF7}" destId="{A6EE397C-6C28-4128-BFFE-CFF44F70153F}" srcOrd="1" destOrd="0" presId="urn:microsoft.com/office/officeart/2005/8/layout/process4"/>
    <dgm:cxn modelId="{DF157FA0-6CFF-475F-B2C1-C14A30CA284D}" type="presParOf" srcId="{31D3AE5D-DA06-4E2D-9D68-F5531DFE7C2B}" destId="{0226793B-92A0-4530-A8D1-D80AF6A16C31}" srcOrd="3" destOrd="0" presId="urn:microsoft.com/office/officeart/2005/8/layout/process4"/>
    <dgm:cxn modelId="{D9B8890F-622F-4EF7-B8C9-501999392107}" type="presParOf" srcId="{31D3AE5D-DA06-4E2D-9D68-F5531DFE7C2B}" destId="{1A669411-1539-46A4-9D6E-2C85E15B0FA6}" srcOrd="4" destOrd="0" presId="urn:microsoft.com/office/officeart/2005/8/layout/process4"/>
    <dgm:cxn modelId="{CF2E4F72-F757-4A14-BF45-750381229016}" type="presParOf" srcId="{1A669411-1539-46A4-9D6E-2C85E15B0FA6}" destId="{859CA2CA-8A33-4975-9F01-7A3C8BB729DE}" srcOrd="0" destOrd="0" presId="urn:microsoft.com/office/officeart/2005/8/layout/process4"/>
    <dgm:cxn modelId="{4476044B-B0FF-4572-BB01-9732B848392A}" type="presParOf" srcId="{1A669411-1539-46A4-9D6E-2C85E15B0FA6}" destId="{A48265CE-F3A3-46DB-9DD2-97590B4DBB84}" srcOrd="1" destOrd="0" presId="urn:microsoft.com/office/officeart/2005/8/layout/process4"/>
    <dgm:cxn modelId="{108CBA6F-ABE6-49B0-8D57-CCB454AC970F}" type="presParOf" srcId="{1A669411-1539-46A4-9D6E-2C85E15B0FA6}" destId="{DB89CC08-BF2F-4B2E-B88D-22F7BE6ECA5F}" srcOrd="2" destOrd="0" presId="urn:microsoft.com/office/officeart/2005/8/layout/process4"/>
    <dgm:cxn modelId="{C675B826-3900-4575-89A0-DB78CA5B441C}" type="presParOf" srcId="{DB89CC08-BF2F-4B2E-B88D-22F7BE6ECA5F}" destId="{59FFE57C-E5F2-4FBD-AA4D-8DB27381892F}" srcOrd="0" destOrd="0" presId="urn:microsoft.com/office/officeart/2005/8/layout/process4"/>
    <dgm:cxn modelId="{5D529EFA-23A6-4C03-8BAF-B0DDF673418B}" type="presParOf" srcId="{DB89CC08-BF2F-4B2E-B88D-22F7BE6ECA5F}" destId="{3EC7D028-ECEA-492B-A6F1-68E9B57B69C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2F9F5-2482-4D52-A33E-BE0263F4B0EA}">
      <dsp:nvSpPr>
        <dsp:cNvPr id="0" name=""/>
        <dsp:cNvSpPr/>
      </dsp:nvSpPr>
      <dsp:spPr>
        <a:xfrm>
          <a:off x="0" y="3443976"/>
          <a:ext cx="4800600" cy="11303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noProof="0" dirty="0"/>
            <a:t>Шаг 3</a:t>
          </a:r>
        </a:p>
      </dsp:txBody>
      <dsp:txXfrm>
        <a:off x="0" y="3443976"/>
        <a:ext cx="4800600" cy="610410"/>
      </dsp:txXfrm>
    </dsp:sp>
    <dsp:sp modelId="{C4F2ADBF-C592-483D-A6FF-5DB9D2A90309}">
      <dsp:nvSpPr>
        <dsp:cNvPr id="0" name=""/>
        <dsp:cNvSpPr/>
      </dsp:nvSpPr>
      <dsp:spPr>
        <a:xfrm>
          <a:off x="0" y="4031779"/>
          <a:ext cx="2400300" cy="5199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noProof="0" dirty="0"/>
            <a:t>Описание задачи</a:t>
          </a:r>
        </a:p>
      </dsp:txBody>
      <dsp:txXfrm>
        <a:off x="0" y="4031779"/>
        <a:ext cx="2400300" cy="519979"/>
      </dsp:txXfrm>
    </dsp:sp>
    <dsp:sp modelId="{0F0AC827-ACAE-4C23-875D-A4B53006A73F}">
      <dsp:nvSpPr>
        <dsp:cNvPr id="0" name=""/>
        <dsp:cNvSpPr/>
      </dsp:nvSpPr>
      <dsp:spPr>
        <a:xfrm>
          <a:off x="2400300" y="4031779"/>
          <a:ext cx="2400300" cy="519979"/>
        </a:xfrm>
        <a:prstGeom prst="rect">
          <a:avLst/>
        </a:prstGeom>
        <a:solidFill>
          <a:schemeClr val="accent3">
            <a:tint val="40000"/>
            <a:alpha val="90000"/>
            <a:hueOff val="-1096691"/>
            <a:satOff val="-573"/>
            <a:lumOff val="4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096691"/>
              <a:satOff val="-573"/>
              <a:lumOff val="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noProof="0" dirty="0"/>
            <a:t>Описание задачи</a:t>
          </a:r>
        </a:p>
      </dsp:txBody>
      <dsp:txXfrm>
        <a:off x="2400300" y="4031779"/>
        <a:ext cx="2400300" cy="519979"/>
      </dsp:txXfrm>
    </dsp:sp>
    <dsp:sp modelId="{80AD606B-F25E-46DF-B405-18F7D2EAE74A}">
      <dsp:nvSpPr>
        <dsp:cNvPr id="0" name=""/>
        <dsp:cNvSpPr/>
      </dsp:nvSpPr>
      <dsp:spPr>
        <a:xfrm rot="10800000">
          <a:off x="0" y="1722392"/>
          <a:ext cx="4800600" cy="1738539"/>
        </a:xfrm>
        <a:prstGeom prst="upArrowCallout">
          <a:avLst/>
        </a:prstGeom>
        <a:solidFill>
          <a:schemeClr val="accent3">
            <a:hueOff val="-2534557"/>
            <a:satOff val="-11694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noProof="0" dirty="0"/>
            <a:t>Шаг 2</a:t>
          </a:r>
        </a:p>
      </dsp:txBody>
      <dsp:txXfrm rot="-10800000">
        <a:off x="0" y="1722392"/>
        <a:ext cx="4800600" cy="610227"/>
      </dsp:txXfrm>
    </dsp:sp>
    <dsp:sp modelId="{A8E0F749-66B2-490B-99E9-CC106B163B16}">
      <dsp:nvSpPr>
        <dsp:cNvPr id="0" name=""/>
        <dsp:cNvSpPr/>
      </dsp:nvSpPr>
      <dsp:spPr>
        <a:xfrm>
          <a:off x="0" y="2332619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2193382"/>
            <a:satOff val="-1145"/>
            <a:lumOff val="9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193382"/>
              <a:satOff val="-1145"/>
              <a:lumOff val="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noProof="0" dirty="0"/>
            <a:t>Описание задачи</a:t>
          </a:r>
        </a:p>
      </dsp:txBody>
      <dsp:txXfrm>
        <a:off x="0" y="2332619"/>
        <a:ext cx="2400300" cy="519823"/>
      </dsp:txXfrm>
    </dsp:sp>
    <dsp:sp modelId="{A6EE397C-6C28-4128-BFFE-CFF44F70153F}">
      <dsp:nvSpPr>
        <dsp:cNvPr id="0" name=""/>
        <dsp:cNvSpPr/>
      </dsp:nvSpPr>
      <dsp:spPr>
        <a:xfrm>
          <a:off x="2400300" y="2332619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3290073"/>
            <a:satOff val="-1718"/>
            <a:lumOff val="14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3290073"/>
              <a:satOff val="-1718"/>
              <a:lumOff val="1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noProof="0" dirty="0"/>
            <a:t>Описание задачи</a:t>
          </a:r>
        </a:p>
      </dsp:txBody>
      <dsp:txXfrm>
        <a:off x="2400300" y="2332619"/>
        <a:ext cx="2400300" cy="519823"/>
      </dsp:txXfrm>
    </dsp:sp>
    <dsp:sp modelId="{A48265CE-F3A3-46DB-9DD2-97590B4DBB84}">
      <dsp:nvSpPr>
        <dsp:cNvPr id="0" name=""/>
        <dsp:cNvSpPr/>
      </dsp:nvSpPr>
      <dsp:spPr>
        <a:xfrm rot="10800000">
          <a:off x="0" y="808"/>
          <a:ext cx="4800600" cy="1738539"/>
        </a:xfrm>
        <a:prstGeom prst="upArrowCallout">
          <a:avLst/>
        </a:prstGeom>
        <a:solidFill>
          <a:schemeClr val="accent3">
            <a:hueOff val="-5069114"/>
            <a:satOff val="-23387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noProof="0" dirty="0"/>
            <a:t>Шаг 1</a:t>
          </a:r>
        </a:p>
      </dsp:txBody>
      <dsp:txXfrm rot="-10800000">
        <a:off x="0" y="808"/>
        <a:ext cx="4800600" cy="610227"/>
      </dsp:txXfrm>
    </dsp:sp>
    <dsp:sp modelId="{59FFE57C-E5F2-4FBD-AA4D-8DB27381892F}">
      <dsp:nvSpPr>
        <dsp:cNvPr id="0" name=""/>
        <dsp:cNvSpPr/>
      </dsp:nvSpPr>
      <dsp:spPr>
        <a:xfrm>
          <a:off x="0" y="611036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4386764"/>
            <a:satOff val="-2290"/>
            <a:lumOff val="19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386764"/>
              <a:satOff val="-2290"/>
              <a:lumOff val="1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noProof="0" dirty="0"/>
            <a:t>Описание задачи</a:t>
          </a:r>
        </a:p>
      </dsp:txBody>
      <dsp:txXfrm>
        <a:off x="0" y="611036"/>
        <a:ext cx="2400300" cy="519823"/>
      </dsp:txXfrm>
    </dsp:sp>
    <dsp:sp modelId="{3EC7D028-ECEA-492B-A6F1-68E9B57B69C6}">
      <dsp:nvSpPr>
        <dsp:cNvPr id="0" name=""/>
        <dsp:cNvSpPr/>
      </dsp:nvSpPr>
      <dsp:spPr>
        <a:xfrm>
          <a:off x="2400300" y="611036"/>
          <a:ext cx="2400300" cy="519823"/>
        </a:xfrm>
        <a:prstGeom prst="rect">
          <a:avLst/>
        </a:prstGeom>
        <a:solidFill>
          <a:schemeClr val="accent3">
            <a:tint val="40000"/>
            <a:alpha val="90000"/>
            <a:hueOff val="-5483455"/>
            <a:satOff val="-2863"/>
            <a:lumOff val="24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5483455"/>
              <a:satOff val="-2863"/>
              <a:lumOff val="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noProof="0" dirty="0"/>
            <a:t>Описание задачи</a:t>
          </a:r>
        </a:p>
      </dsp:txBody>
      <dsp:txXfrm>
        <a:off x="2400300" y="611036"/>
        <a:ext cx="2400300" cy="51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A50CBC-8F27-4571-9CF4-87917B3DA01C}" type="datetime1">
              <a:rPr lang="ru-RU" smtClean="0"/>
              <a:t>02.01.2021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71763A-5E33-45E3-A8F2-56DFE0C2155C}" type="datetime1">
              <a:rPr lang="ru-RU" noProof="0" smtClean="0"/>
              <a:t>02.01.2021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5734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33771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75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9357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7444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608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3773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9429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09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573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ru-RU" noProof="0" smtClean="0"/>
              <a:t>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509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pic>
        <p:nvPicPr>
          <p:cNvPr id="7" name="Рисунок 6" descr="Линия электрокардиограммы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FEAE4-C28C-4D92-9EE7-D62CEDC101DF}" type="datetime1">
              <a:rPr lang="ru-RU" smtClean="0"/>
              <a:t>02.01.2021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descr="Прямоугольник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5976BF-C51C-4515-9E22-BF2015252BD8}" type="datetime1">
              <a:rPr lang="ru-RU" smtClean="0"/>
              <a:t>02.01.2021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42D3C-8192-478D-9985-D3160EF3F3C3}" type="datetime1">
              <a:rPr lang="ru-RU" smtClean="0"/>
              <a:t>02.01.2021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descr="Прямоугольник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6D9427-7660-4399-80F6-CD7B8B8E5C35}" type="datetime1">
              <a:rPr lang="ru-RU" smtClean="0"/>
              <a:t>02.01.2021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980393-315E-4AB9-9FE2-63E995E945C8}" type="datetime1">
              <a:rPr lang="ru-RU" smtClean="0"/>
              <a:t>02.01.2021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D32718-8B06-4985-8D7D-9E16F3F044C8}" type="datetime1">
              <a:rPr lang="ru-RU" smtClean="0"/>
              <a:t>02.01.2021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15AB6-67B4-4D7E-9378-C270C29E4245}" type="datetime1">
              <a:rPr lang="ru-RU" smtClean="0"/>
              <a:t>02.01.2021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descr="Прямоугольник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 descr="Прямоугольник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descr="Прямоугольник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 descr="Прямоугольник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требуется добавить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расная полоса" descr="Красная полоса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3FDB9577-6D70-481F-BBF8-A759884E5182}" type="datetime1">
              <a:rPr lang="ru-RU" noProof="0" smtClean="0"/>
              <a:t>02.01.2021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200" dirty="0"/>
              <a:t>Предсказание выживаемости пациентов с болезнью сердца с помощью МО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Добавьте заголовок слайда - 4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Добавьте заголовок слайда - 5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Макет заголовка и объектов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Добавьте первый пункт маркированного списка.</a:t>
            </a:r>
          </a:p>
          <a:p>
            <a:r>
              <a:rPr lang="ru-RU" dirty="0"/>
              <a:t>Добавьте второй пункт маркированного</a:t>
            </a:r>
            <a:r>
              <a:rPr lang="en-US" dirty="0"/>
              <a:t> </a:t>
            </a:r>
            <a:r>
              <a:rPr lang="ru-RU" dirty="0"/>
              <a:t>списка</a:t>
            </a:r>
          </a:p>
          <a:p>
            <a:r>
              <a:rPr lang="ru-RU" dirty="0"/>
              <a:t>Добавьте третий пункт маркированного</a:t>
            </a:r>
            <a:r>
              <a:rPr lang="en-US" dirty="0"/>
              <a:t> </a:t>
            </a:r>
            <a:r>
              <a:rPr lang="ru-RU" dirty="0"/>
              <a:t>списка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Макет заголовка и объектов с диаграммой</a:t>
            </a:r>
          </a:p>
        </p:txBody>
      </p:sp>
      <p:graphicFrame>
        <p:nvGraphicFramePr>
          <p:cNvPr id="6" name="Объект 5" descr="Гистограмма с группировкой, где показаны значения трех рядов для четырех категорий. Вертикальные линии сетки главной оси для каждой из четырех категорий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142825"/>
              </p:ext>
            </p:extLst>
          </p:nvPr>
        </p:nvGraphicFramePr>
        <p:xfrm>
          <a:off x="1524000" y="18288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Макет двух типов объектов с таблицей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пункт списка</a:t>
            </a:r>
          </a:p>
          <a:p>
            <a:pPr rtl="0"/>
            <a:r>
              <a:rPr lang="ru-RU" dirty="0"/>
              <a:t>Второй пункт списка</a:t>
            </a:r>
          </a:p>
          <a:p>
            <a:pPr rtl="0"/>
            <a:r>
              <a:rPr lang="ru-RU" dirty="0"/>
              <a:t>Третий пункт списка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5517253"/>
              </p:ext>
            </p:extLst>
          </p:nvPr>
        </p:nvGraphicFramePr>
        <p:xfrm>
          <a:off x="6324600" y="1825623"/>
          <a:ext cx="4800600" cy="22891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b="0" noProof="0" dirty="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b="0" noProof="0" dirty="0"/>
                        <a:t>Группа 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b="0" noProof="0" dirty="0"/>
                        <a:t>Группа 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/>
                        <a:t>Класс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/>
                        <a:t>Класс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/>
                        <a:t>Класс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Макет двух типов объектов со </a:t>
            </a:r>
            <a:r>
              <a:rPr lang="ru-RU" dirty="0" err="1"/>
              <a:t>SmartArt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пункт списка</a:t>
            </a:r>
          </a:p>
          <a:p>
            <a:pPr rtl="0"/>
            <a:r>
              <a:rPr lang="ru-RU" dirty="0"/>
              <a:t>Второй пункт списка</a:t>
            </a:r>
          </a:p>
          <a:p>
            <a:pPr rtl="0"/>
            <a:r>
              <a:rPr lang="ru-RU" dirty="0"/>
              <a:t>Третий пункт списка</a:t>
            </a:r>
          </a:p>
        </p:txBody>
      </p:sp>
      <p:graphicFrame>
        <p:nvGraphicFramePr>
          <p:cNvPr id="7" name="Объект 6" descr="Поэтапный процесс с тремя задачами, расположенными одна под другой. Две направленные вниз стрелки указывают на переход от первой задачи ко второй и от второй к третьей. Замещающий текст описания задачи, представленного под каждой группой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614731"/>
              </p:ext>
            </p:extLst>
          </p:nvPr>
        </p:nvGraphicFramePr>
        <p:xfrm>
          <a:off x="6324600" y="1825625"/>
          <a:ext cx="48006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Добавьте заголовок слайда - 1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Добавьте заголовок слайда - 2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Добавьте заголовок слайда - 3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Медицинское оформление (16:9)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52_TF02901024" id="{D3FB73DA-77DE-4484-8776-52724816BD57}" vid="{56BAE48E-6669-4001-8E1C-1E9B5D1EADDA}"/>
    </a:ext>
  </a:extLst>
</a:theme>
</file>

<file path=ppt/theme/theme2.xml><?xml version="1.0" encoding="utf-8"?>
<a:theme xmlns:a="http://schemas.openxmlformats.org/drawingml/2006/main" name="Тема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в стиле медицины (широкоэкранный формат)</Template>
  <TotalTime>2170</TotalTime>
  <Words>139</Words>
  <Application>Microsoft Office PowerPoint</Application>
  <PresentationFormat>Широкоэкранный</PresentationFormat>
  <Paragraphs>52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Медицинское оформление (16:9)</vt:lpstr>
      <vt:lpstr>Предсказание выживаемости пациентов с болезнью сердца с помощью МО</vt:lpstr>
      <vt:lpstr>Макет заголовка и объектов со списком</vt:lpstr>
      <vt:lpstr>Макет заголовка и объектов с диаграммой</vt:lpstr>
      <vt:lpstr>Макет двух типов объектов с таблицей</vt:lpstr>
      <vt:lpstr>Макет двух типов объектов со SmartArt</vt:lpstr>
      <vt:lpstr>Добавьте заголовок слайда - 1</vt:lpstr>
      <vt:lpstr>Добавьте заголовок слайда - 2</vt:lpstr>
      <vt:lpstr>Добавьте заголовок слайда - 3</vt:lpstr>
      <vt:lpstr>Презентация PowerPoint</vt:lpstr>
      <vt:lpstr>Добавьте заголовок слайда - 4</vt:lpstr>
      <vt:lpstr>Добавьте заголовок слайда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Peter Skokov</dc:creator>
  <cp:lastModifiedBy>Peter Skokov</cp:lastModifiedBy>
  <cp:revision>4</cp:revision>
  <dcterms:created xsi:type="dcterms:W3CDTF">2020-12-22T14:42:47Z</dcterms:created>
  <dcterms:modified xsi:type="dcterms:W3CDTF">2021-01-03T20:43:09Z</dcterms:modified>
</cp:coreProperties>
</file>