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7" r:id="rId4"/>
    <p:sldId id="288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2" d="100"/>
          <a:sy n="92" d="100"/>
        </p:scale>
        <p:origin x="53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5EF6-C713-49BE-B585-F86040941D57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68C5B-211C-480E-BA8C-12EF14C1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68C5B-211C-480E-BA8C-12EF14C135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668C5B-211C-480E-BA8C-12EF14C135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48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tatman/188-million-us-wildfi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826" y="571021"/>
            <a:ext cx="9144000" cy="29878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Insights of Wildfires in the united states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3826" y="4074224"/>
            <a:ext cx="9144000" cy="165576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  <a:p>
            <a:r>
              <a:rPr lang="en-US" dirty="0"/>
              <a:t>A presentation by: Areej, Isaac, Justin &amp;, Sandra.</a:t>
            </a:r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509780"/>
            <a:ext cx="11593622" cy="616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Project Scope:</a:t>
            </a:r>
          </a:p>
          <a:p>
            <a:r>
              <a:rPr lang="en-US" dirty="0"/>
              <a:t>To visualize the trend  for all the wild fires in the United States per years.</a:t>
            </a:r>
          </a:p>
          <a:p>
            <a:r>
              <a:rPr lang="en-US" dirty="0"/>
              <a:t>The causes of these wild fires in each states by the counts of each cause.</a:t>
            </a:r>
          </a:p>
          <a:p>
            <a:r>
              <a:rPr lang="en-US" dirty="0"/>
              <a:t>The fire sizes per state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Research Questions to Answer:</a:t>
            </a:r>
          </a:p>
          <a:p>
            <a:pPr lvl="0"/>
            <a:r>
              <a:rPr lang="en-US" dirty="0"/>
              <a:t>Are wildfires on the rise in the United States?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Effects of the climate changes in the spread of the wildfires all over the Unites States.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Wildfires damage and the impact on the economy .</a:t>
            </a:r>
          </a:p>
          <a:p>
            <a:r>
              <a:rPr lang="en-US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61" y="810864"/>
            <a:ext cx="11015546" cy="509928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Sets to be Used:</a:t>
            </a:r>
          </a:p>
          <a:p>
            <a:r>
              <a:rPr lang="en-US" dirty="0"/>
              <a:t>Data for this study is obtained from Kaggle.com. This database is a spectacular collection of data on wildfires in the United States from 1992 to 2015 created to support the US Fire Program Analysis. It has data on nearly 2 million wildfires over this time period</a:t>
            </a:r>
          </a:p>
          <a:p>
            <a:r>
              <a:rPr lang="en-US" dirty="0"/>
              <a:t>Link: </a:t>
            </a:r>
            <a:r>
              <a:rPr lang="en-US" u="sng" dirty="0">
                <a:hlinkClick r:id="rId2"/>
              </a:rPr>
              <a:t>https://www.kaggle.com/rtatman/188-million-us-wildfires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808"/>
            <a:ext cx="10515600" cy="595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The trend:</a:t>
            </a:r>
          </a:p>
          <a:p>
            <a:pPr marL="0" indent="0">
              <a:buNone/>
            </a:pPr>
            <a:r>
              <a:rPr lang="en-US" sz="2000" dirty="0"/>
              <a:t>The number of fires per year ran between 45,000 and 100,000. There was a spike in fires in 2006 to more than 100,000. There is a small upward trend during this time period.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58960-E4C6-4FC2-87EC-F6A2823C2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" y="1559383"/>
            <a:ext cx="8591551" cy="43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D8F8-3086-4DE1-A2C9-6528C16F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justins</a:t>
            </a:r>
            <a:r>
              <a:rPr lang="en-US" dirty="0"/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722652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E29A51E-B0BC-4F66-8412-E7FF5CD8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C5EF69-9AEA-4742-966A-D741C61A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Debris burning was the largest cause of wildfire by a significant margin. 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5FF787-17FA-4C53-A8A3-A90B545EFF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3634" r="-2246" b="50800"/>
          <a:stretch/>
        </p:blipFill>
        <p:spPr>
          <a:xfrm>
            <a:off x="3076575" y="2600324"/>
            <a:ext cx="7667626" cy="389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9725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38CC-ED47-4174-8A4A-D81D5AA3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from </a:t>
            </a:r>
            <a:r>
              <a:rPr lang="en-US" dirty="0" err="1"/>
              <a:t>justin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9" y="598516"/>
            <a:ext cx="3100445" cy="631768"/>
          </a:xfrm>
        </p:spPr>
        <p:txBody>
          <a:bodyPr/>
          <a:lstStyle/>
          <a:p>
            <a:r>
              <a:rPr lang="en-US" dirty="0"/>
              <a:t>Fire size per state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811BE3-E06C-4215-AD9F-BD14F98F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788" b="7068"/>
          <a:stretch/>
        </p:blipFill>
        <p:spPr>
          <a:xfrm>
            <a:off x="4242437" y="1289296"/>
            <a:ext cx="6123534" cy="3606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6E133-D023-46C6-8CB6-C93D277C7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831" y="1230284"/>
            <a:ext cx="3932237" cy="3811588"/>
          </a:xfrm>
        </p:spPr>
        <p:txBody>
          <a:bodyPr/>
          <a:lstStyle/>
          <a:p>
            <a:r>
              <a:rPr lang="en-US" dirty="0"/>
              <a:t>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307354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BEF667-27C9-459C-AC62-72C68FE5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Justin graph</a:t>
            </a:r>
          </a:p>
        </p:txBody>
      </p:sp>
    </p:spTree>
    <p:extLst>
      <p:ext uri="{BB962C8B-B14F-4D97-AF65-F5344CB8AC3E}">
        <p14:creationId xmlns:p14="http://schemas.microsoft.com/office/powerpoint/2010/main" val="238234805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240</Words>
  <Application>Microsoft Office PowerPoint</Application>
  <PresentationFormat>Widescreen</PresentationFormat>
  <Paragraphs>27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Insights of Wildfires in the united states </vt:lpstr>
      <vt:lpstr>PowerPoint Presentation</vt:lpstr>
      <vt:lpstr>PowerPoint Presentation</vt:lpstr>
      <vt:lpstr>PowerPoint Presentation</vt:lpstr>
      <vt:lpstr>PowerPoint Presentation</vt:lpstr>
      <vt:lpstr>Cause:</vt:lpstr>
      <vt:lpstr>PowerPoint Presentation</vt:lpstr>
      <vt:lpstr>Fire size per state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Areej Edaibat</cp:lastModifiedBy>
  <cp:revision>31</cp:revision>
  <dcterms:created xsi:type="dcterms:W3CDTF">2018-11-09T00:03:13Z</dcterms:created>
  <dcterms:modified xsi:type="dcterms:W3CDTF">2019-02-14T04:28:04Z</dcterms:modified>
</cp:coreProperties>
</file>