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6" r:id="rId3"/>
    <p:sldId id="287" r:id="rId4"/>
    <p:sldId id="288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25EF6-C713-49BE-B585-F86040941D57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68C5B-211C-480E-BA8C-12EF14C13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68C5B-211C-480E-BA8C-12EF14C135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4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0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1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9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06F6-EBDA-48F7-BDB6-C5156C5F5F85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tatman/188-million-us-wildfire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file:///C:\Users\Ike\Desktop\p_wildfire_587794546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826" y="571021"/>
            <a:ext cx="9144000" cy="298781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Insights into Wildfires in the United States (1994-2009)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3826" y="4074224"/>
            <a:ext cx="9144000" cy="165576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endParaRPr lang="en-US" dirty="0"/>
          </a:p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presentation by: Areej, Isaac, Justin, &amp; Sandra.</a:t>
            </a:r>
          </a:p>
        </p:txBody>
      </p:sp>
    </p:spTree>
    <p:extLst>
      <p:ext uri="{BB962C8B-B14F-4D97-AF65-F5344CB8AC3E}">
        <p14:creationId xmlns:p14="http://schemas.microsoft.com/office/powerpoint/2010/main" val="503387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85" y="509780"/>
            <a:ext cx="11593622" cy="616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Project Scope:</a:t>
            </a:r>
          </a:p>
          <a:p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To visualize the trend  for all the wild fires in the United States over a period of 15 years.</a:t>
            </a:r>
          </a:p>
          <a:p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The causes of these wild fires in each state.</a:t>
            </a:r>
          </a:p>
          <a:p>
            <a:pPr marL="0" indent="0">
              <a:buNone/>
            </a:pPr>
            <a:endParaRPr 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Research Questions to Answer:</a:t>
            </a:r>
          </a:p>
          <a:p>
            <a:pPr lvl="0"/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Are wildfires on the rise in the United States?</a:t>
            </a:r>
          </a:p>
          <a:p>
            <a:pPr lvl="0"/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Does Global Climate Change effect </a:t>
            </a:r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the spread of the wildfires all over the Unites States?</a:t>
            </a:r>
          </a:p>
          <a:p>
            <a:pPr lvl="0"/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Does the damage of wildfires </a:t>
            </a:r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have an impact on the economy of the United States</a:t>
            </a:r>
            <a:r>
              <a:rPr 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?</a:t>
            </a:r>
            <a:endParaRPr 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0354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61" y="810864"/>
            <a:ext cx="11015546" cy="509928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Data Sets to be Used:</a:t>
            </a:r>
          </a:p>
          <a:p>
            <a:r>
              <a:rPr lang="en-US" dirty="0"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Data for this study is obtained from Kaggle.com. This database is a spectacular collection of data on wildfires in the United States from 1994 to 2009 created to support the US Fire Program Analysis. It has data on over 1 billion wildfires over this time period.</a:t>
            </a:r>
          </a:p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Link: </a:t>
            </a:r>
            <a:r>
              <a:rPr lang="en-US" b="1" u="sng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https://www.kaggle.com/rtatman/188-million-us-wildfires</a:t>
            </a:r>
            <a:endParaRPr lang="en-US" b="1" u="sng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623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808"/>
            <a:ext cx="10515600" cy="5957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trend: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number of fires per year ran between 45,000 and 100,000. There was a spike in fires in 2006 to more than 100,000. There is a small upward trend during this time period.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9858960-E4C6-4FC2-87EC-F6A2823C2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19" b="6603"/>
          <a:stretch/>
        </p:blipFill>
        <p:spPr>
          <a:xfrm>
            <a:off x="1533351" y="1466850"/>
            <a:ext cx="8591551" cy="49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AE29A51E-B0BC-4F66-8412-E7FF5CD8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Causes: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33C5EF69-9AEA-4742-966A-D741C61A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Debris burning was the largest cause of wildfire by a significant margin. 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75FF787-17FA-4C53-A8A3-A90B545EFF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7120" r="-2246" b="50801"/>
          <a:stretch/>
        </p:blipFill>
        <p:spPr>
          <a:xfrm>
            <a:off x="2158623" y="1393232"/>
            <a:ext cx="9347577" cy="491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972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link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xmlns="" id="{0D811BE3-E06C-4215-AD9F-BD14F98FE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2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87CC2527-562A-4F69-B487-4371E5B24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Fire size per state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CDAEC91-5BCE-4B55-9CC0-43EF94CB7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3541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224</Words>
  <Application>Microsoft Office PowerPoint</Application>
  <PresentationFormat>Custom</PresentationFormat>
  <Paragraphs>20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Insights into Wildfires in the United States (1994-2009)</vt:lpstr>
      <vt:lpstr>PowerPoint Presentation</vt:lpstr>
      <vt:lpstr>PowerPoint Presentation</vt:lpstr>
      <vt:lpstr>PowerPoint Presentation</vt:lpstr>
      <vt:lpstr>Causes:</vt:lpstr>
      <vt:lpstr>Fire size per state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Various Census Demographics On Graduation Rates By County In NJ, NY, &amp; PA</dc:title>
  <dc:creator>Justin</dc:creator>
  <cp:lastModifiedBy>Justin Dooley</cp:lastModifiedBy>
  <cp:revision>43</cp:revision>
  <dcterms:created xsi:type="dcterms:W3CDTF">2018-11-09T00:03:13Z</dcterms:created>
  <dcterms:modified xsi:type="dcterms:W3CDTF">2019-02-14T18:54:49Z</dcterms:modified>
</cp:coreProperties>
</file>