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6" r:id="rId3"/>
    <p:sldId id="287" r:id="rId4"/>
    <p:sldId id="288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25EF6-C713-49BE-B585-F86040941D5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68C5B-211C-480E-BA8C-12EF14C1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68C5B-211C-480E-BA8C-12EF14C13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tatman/188-million-us-wildfi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826" y="571021"/>
            <a:ext cx="9144000" cy="298781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Insights of Wildfires in the united states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826" y="4074224"/>
            <a:ext cx="9144000" cy="16557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/>
          </a:p>
          <a:p>
            <a:r>
              <a:rPr lang="en-US" dirty="0"/>
              <a:t>A presentation by: Areej, Isaac, Justin &amp;, Sandra.</a:t>
            </a:r>
          </a:p>
        </p:txBody>
      </p:sp>
    </p:spTree>
    <p:extLst>
      <p:ext uri="{BB962C8B-B14F-4D97-AF65-F5344CB8AC3E}">
        <p14:creationId xmlns:p14="http://schemas.microsoft.com/office/powerpoint/2010/main" val="5033870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5" y="509780"/>
            <a:ext cx="11593622" cy="616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Project Scope:</a:t>
            </a:r>
          </a:p>
          <a:p>
            <a:r>
              <a:rPr lang="en-US" dirty="0"/>
              <a:t>To visualize the trend  for all the wild fires in the United States per years.</a:t>
            </a:r>
          </a:p>
          <a:p>
            <a:r>
              <a:rPr lang="en-US" dirty="0"/>
              <a:t>The causes of these wild fires in each states by the counts of each cause.</a:t>
            </a:r>
          </a:p>
          <a:p>
            <a:r>
              <a:rPr lang="en-US" dirty="0"/>
              <a:t>The fire sizes per state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Research Questions to Answer:</a:t>
            </a:r>
          </a:p>
          <a:p>
            <a:pPr lvl="0"/>
            <a:r>
              <a:rPr lang="en-US" dirty="0"/>
              <a:t>Are wildfires on the rise in the United States?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Effects of the climate changes in the spread of the wildfires all over the Unites States.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Wildfires damage and the impact on the economy . </a:t>
            </a:r>
          </a:p>
        </p:txBody>
      </p:sp>
    </p:spTree>
    <p:extLst>
      <p:ext uri="{BB962C8B-B14F-4D97-AF65-F5344CB8AC3E}">
        <p14:creationId xmlns:p14="http://schemas.microsoft.com/office/powerpoint/2010/main" val="30403545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810864"/>
            <a:ext cx="11015546" cy="50992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Sets to be Used:</a:t>
            </a:r>
          </a:p>
          <a:p>
            <a:r>
              <a:rPr lang="en-US" dirty="0"/>
              <a:t>Data for this study is obtained from Kaggle.com. This database is a spectacular collection of data on wildfires in the United States from 1992 to 2015 created to support the US Fire Program Analysis. It has data on nearly 2 million wildfires over this time period</a:t>
            </a:r>
          </a:p>
          <a:p>
            <a:r>
              <a:rPr lang="en-US" dirty="0"/>
              <a:t>Link: </a:t>
            </a:r>
            <a:r>
              <a:rPr lang="en-US" u="sng" dirty="0">
                <a:hlinkClick r:id="rId2"/>
              </a:rPr>
              <a:t>https://www.kaggle.com/rtatman/188-million-us-wildfires</a:t>
            </a:r>
            <a:endParaRPr lang="en-US" u="sng" dirty="0"/>
          </a:p>
          <a:p>
            <a:r>
              <a:rPr lang="en-US" dirty="0"/>
              <a:t>"Our database is over a billion rows covering fifteen years"</a:t>
            </a:r>
          </a:p>
        </p:txBody>
      </p:sp>
    </p:spTree>
    <p:extLst>
      <p:ext uri="{BB962C8B-B14F-4D97-AF65-F5344CB8AC3E}">
        <p14:creationId xmlns:p14="http://schemas.microsoft.com/office/powerpoint/2010/main" val="40762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808"/>
            <a:ext cx="10515600" cy="5957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The trend:</a:t>
            </a:r>
          </a:p>
          <a:p>
            <a:pPr marL="0" indent="0">
              <a:buNone/>
            </a:pPr>
            <a:r>
              <a:rPr lang="en-US" sz="2000" dirty="0"/>
              <a:t>The number of fires per year ran between 45,000 and 100,000. There was a spike in fires in 2006 to more than 100,000. There is a small upward trend during this time period.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58960-E4C6-4FC2-87EC-F6A2823C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" y="1559383"/>
            <a:ext cx="8591551" cy="43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E29A51E-B0BC-4F66-8412-E7FF5CD8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C5EF69-9AEA-4742-966A-D741C61A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Debris burning was the largest cause of wildfire by a significant margin. 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5FF787-17FA-4C53-A8A3-A90B545EF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634" r="-2246" b="50800"/>
          <a:stretch/>
        </p:blipFill>
        <p:spPr>
          <a:xfrm>
            <a:off x="3076575" y="2600324"/>
            <a:ext cx="7667626" cy="38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725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99" y="598516"/>
            <a:ext cx="3100445" cy="631768"/>
          </a:xfrm>
        </p:spPr>
        <p:txBody>
          <a:bodyPr/>
          <a:lstStyle/>
          <a:p>
            <a:r>
              <a:rPr lang="en-US" dirty="0"/>
              <a:t>Fire size per state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811BE3-E06C-4215-AD9F-BD14F98FE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788" b="7068"/>
          <a:stretch/>
        </p:blipFill>
        <p:spPr>
          <a:xfrm>
            <a:off x="4242437" y="1289296"/>
            <a:ext cx="6123534" cy="36069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6E133-D023-46C6-8CB6-C93D277C7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831" y="1230284"/>
            <a:ext cx="3932237" cy="3811588"/>
          </a:xfrm>
        </p:spPr>
        <p:txBody>
          <a:bodyPr/>
          <a:lstStyle/>
          <a:p>
            <a:r>
              <a:rPr lang="en-US" dirty="0"/>
              <a:t>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3307354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243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Insights of Wildfires in the united states </vt:lpstr>
      <vt:lpstr>PowerPoint Presentation</vt:lpstr>
      <vt:lpstr>PowerPoint Presentation</vt:lpstr>
      <vt:lpstr>PowerPoint Presentation</vt:lpstr>
      <vt:lpstr>Cause:</vt:lpstr>
      <vt:lpstr>Fire size per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Various Census Demographics On Graduation Rates By County In NJ, NY, &amp; PA</dc:title>
  <dc:creator>Justin</dc:creator>
  <cp:lastModifiedBy>Areej Edaibat</cp:lastModifiedBy>
  <cp:revision>32</cp:revision>
  <dcterms:created xsi:type="dcterms:W3CDTF">2018-11-09T00:03:13Z</dcterms:created>
  <dcterms:modified xsi:type="dcterms:W3CDTF">2019-02-14T16:13:14Z</dcterms:modified>
</cp:coreProperties>
</file>