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1719C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2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4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55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09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4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7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6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70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A3D9-3E9F-4B7F-8964-46215F53FCB0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16AD-DEB5-4596-B89C-338D67F6CE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5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柱 28"/>
          <p:cNvSpPr/>
          <p:nvPr/>
        </p:nvSpPr>
        <p:spPr>
          <a:xfrm>
            <a:off x="7218249" y="3374881"/>
            <a:ext cx="2118791" cy="128132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ローカルの</a:t>
            </a:r>
            <a:r>
              <a:rPr kumimoji="1" lang="en-US" altLang="ja-JP" sz="1050" dirty="0">
                <a:solidFill>
                  <a:schemeClr val="tx1"/>
                </a:solidFill>
              </a:rPr>
              <a:t>.m2</a:t>
            </a:r>
            <a:r>
              <a:rPr kumimoji="1" lang="ja-JP" altLang="en-US" sz="1050" dirty="0">
                <a:solidFill>
                  <a:schemeClr val="tx1"/>
                </a:solidFill>
              </a:rPr>
              <a:t>（</a:t>
            </a:r>
            <a:r>
              <a:rPr kumimoji="1" lang="en-US" altLang="ja-JP" sz="1050" dirty="0">
                <a:solidFill>
                  <a:schemeClr val="tx1"/>
                </a:solidFill>
              </a:rPr>
              <a:t>remote</a:t>
            </a:r>
            <a:r>
              <a:rPr kumimoji="1" lang="ja-JP" altLang="en-US" sz="1050" dirty="0">
                <a:solidFill>
                  <a:schemeClr val="tx1"/>
                </a:solidFill>
              </a:rPr>
              <a:t>も可）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186594" y="927596"/>
            <a:ext cx="1429466" cy="680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/>
              <a:t>Consumer</a:t>
            </a:r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呼び元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424486" y="927595"/>
            <a:ext cx="1430383" cy="6802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/>
              <a:t>Producer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呼び先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218249" y="4802430"/>
            <a:ext cx="3830665" cy="1545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d</a:t>
            </a:r>
            <a:r>
              <a:rPr kumimoji="1" lang="en-US" altLang="ja-JP" b="1" dirty="0">
                <a:solidFill>
                  <a:schemeClr val="tx1"/>
                </a:solidFill>
              </a:rPr>
              <a:t>emo-</a:t>
            </a:r>
            <a:r>
              <a:rPr kumimoji="1" lang="en-US" altLang="ja-JP" b="1" dirty="0" err="1">
                <a:solidFill>
                  <a:schemeClr val="tx1"/>
                </a:solidFill>
              </a:rPr>
              <a:t>cdc</a:t>
            </a:r>
            <a:r>
              <a:rPr kumimoji="1" lang="en-US" altLang="ja-JP" b="1" dirty="0">
                <a:solidFill>
                  <a:schemeClr val="tx1"/>
                </a:solidFill>
              </a:rPr>
              <a:t>-stub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15022" y="2045871"/>
            <a:ext cx="1411406" cy="624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/>
              <a:t>Producer</a:t>
            </a:r>
          </a:p>
          <a:p>
            <a:pPr algn="ctr"/>
            <a:r>
              <a:rPr lang="ja-JP" altLang="en-US" dirty="0"/>
              <a:t>テスト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8" idx="2"/>
            <a:endCxn id="10" idx="1"/>
          </p:cNvCxnSpPr>
          <p:nvPr/>
        </p:nvCxnSpPr>
        <p:spPr>
          <a:xfrm>
            <a:off x="5985619" y="1646162"/>
            <a:ext cx="1429403" cy="71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792865" y="1473180"/>
            <a:ext cx="24737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①</a:t>
            </a:r>
            <a:r>
              <a:rPr lang="en-US" altLang="ja-JP" sz="1050" dirty="0" err="1"/>
              <a:t>mvn</a:t>
            </a:r>
            <a:r>
              <a:rPr lang="en-US" altLang="ja-JP" sz="1050" dirty="0"/>
              <a:t> clean</a:t>
            </a:r>
          </a:p>
          <a:p>
            <a:r>
              <a:rPr lang="en-US" altLang="ja-JP" sz="1050" dirty="0" err="1"/>
              <a:t>spring-cloud-contract:generateTests</a:t>
            </a:r>
            <a:endParaRPr lang="en-US" altLang="ja-JP" sz="1050" dirty="0"/>
          </a:p>
          <a:p>
            <a:r>
              <a:rPr lang="ja-JP" altLang="en-US" sz="1050" dirty="0"/>
              <a:t>で生成</a:t>
            </a:r>
            <a:endParaRPr lang="en-US" altLang="ja-JP" sz="1050" dirty="0"/>
          </a:p>
        </p:txBody>
      </p:sp>
      <p:cxnSp>
        <p:nvCxnSpPr>
          <p:cNvPr id="16" name="直線矢印コネクタ 15"/>
          <p:cNvCxnSpPr>
            <a:stCxn id="10" idx="3"/>
            <a:endCxn id="6" idx="1"/>
          </p:cNvCxnSpPr>
          <p:nvPr/>
        </p:nvCxnSpPr>
        <p:spPr>
          <a:xfrm flipV="1">
            <a:off x="8826428" y="1267708"/>
            <a:ext cx="598058" cy="10902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978002" y="1940991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HTTP</a:t>
            </a:r>
            <a:r>
              <a:rPr lang="ja-JP" altLang="en-US" sz="1050" dirty="0"/>
              <a:t>越し</a:t>
            </a:r>
            <a:endParaRPr lang="en-US" altLang="ja-JP" sz="1050" dirty="0"/>
          </a:p>
          <a:p>
            <a:r>
              <a:rPr lang="ja-JP" altLang="en-US" sz="1050" dirty="0"/>
              <a:t>にテスト</a:t>
            </a:r>
            <a:endParaRPr lang="en-US" altLang="ja-JP" sz="1050" dirty="0"/>
          </a:p>
        </p:txBody>
      </p:sp>
      <p:cxnSp>
        <p:nvCxnSpPr>
          <p:cNvPr id="21" name="直線矢印コネクタ 20"/>
          <p:cNvCxnSpPr>
            <a:stCxn id="8" idx="2"/>
            <a:endCxn id="25" idx="1"/>
          </p:cNvCxnSpPr>
          <p:nvPr/>
        </p:nvCxnSpPr>
        <p:spPr>
          <a:xfrm>
            <a:off x="5985619" y="1646162"/>
            <a:ext cx="1446472" cy="2638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7432091" y="4004859"/>
            <a:ext cx="1418957" cy="5605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スタブ</a:t>
            </a:r>
            <a:r>
              <a:rPr kumimoji="1" lang="en-US" altLang="ja-JP" dirty="0"/>
              <a:t>jar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定義体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83848" y="2841913"/>
            <a:ext cx="247375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 err="1"/>
              <a:t>mvn</a:t>
            </a:r>
            <a:r>
              <a:rPr lang="en-US" altLang="ja-JP" sz="1050" dirty="0"/>
              <a:t> clean</a:t>
            </a:r>
          </a:p>
          <a:p>
            <a:r>
              <a:rPr lang="en-US" altLang="ja-JP" sz="1050" dirty="0" err="1"/>
              <a:t>spring-cloud-contract:generateTests</a:t>
            </a:r>
            <a:endParaRPr lang="en-US" altLang="ja-JP" sz="1050" dirty="0"/>
          </a:p>
          <a:p>
            <a:r>
              <a:rPr lang="en-US" altLang="ja-JP" sz="1050" dirty="0"/>
              <a:t>install</a:t>
            </a:r>
            <a:r>
              <a:rPr lang="ja-JP" altLang="en-US" sz="1050"/>
              <a:t>でローカル</a:t>
            </a:r>
            <a:r>
              <a:rPr lang="en-US" altLang="ja-JP" sz="1050" dirty="0"/>
              <a:t>.m2</a:t>
            </a:r>
            <a:r>
              <a:rPr lang="ja-JP" altLang="en-US" sz="1050"/>
              <a:t>に出力</a:t>
            </a:r>
            <a:endParaRPr lang="en-US" altLang="ja-JP" sz="1050" dirty="0"/>
          </a:p>
        </p:txBody>
      </p:sp>
      <p:cxnSp>
        <p:nvCxnSpPr>
          <p:cNvPr id="30" name="直線矢印コネクタ 29"/>
          <p:cNvCxnSpPr>
            <a:endCxn id="46" idx="1"/>
          </p:cNvCxnSpPr>
          <p:nvPr/>
        </p:nvCxnSpPr>
        <p:spPr>
          <a:xfrm>
            <a:off x="4616060" y="1275107"/>
            <a:ext cx="2785537" cy="45125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373721" y="1773060"/>
            <a:ext cx="1510127" cy="4156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/>
              <a:t>Spring Cloud Contract Maven Plugin</a:t>
            </a:r>
            <a:endParaRPr kumimoji="1" lang="ja-JP" altLang="en-US" sz="1000" dirty="0"/>
          </a:p>
        </p:txBody>
      </p:sp>
      <p:sp>
        <p:nvSpPr>
          <p:cNvPr id="46" name="正方形/長方形 45"/>
          <p:cNvSpPr/>
          <p:nvPr/>
        </p:nvSpPr>
        <p:spPr>
          <a:xfrm>
            <a:off x="7401597" y="5550670"/>
            <a:ext cx="1576405" cy="473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/>
              <a:t>Spring Cloud Contract</a:t>
            </a:r>
          </a:p>
          <a:p>
            <a:pPr algn="ctr"/>
            <a:r>
              <a:rPr lang="en-US" altLang="ja-JP" sz="1000" dirty="0"/>
              <a:t>Stub Runner</a:t>
            </a:r>
            <a:endParaRPr kumimoji="1" lang="ja-JP" altLang="en-US" sz="1000" dirty="0"/>
          </a:p>
        </p:txBody>
      </p:sp>
      <p:sp>
        <p:nvSpPr>
          <p:cNvPr id="49" name="正方形/長方形 48"/>
          <p:cNvSpPr/>
          <p:nvPr/>
        </p:nvSpPr>
        <p:spPr>
          <a:xfrm>
            <a:off x="1128019" y="1966046"/>
            <a:ext cx="1438573" cy="6802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/>
              <a:t>Consumer</a:t>
            </a:r>
          </a:p>
          <a:p>
            <a:pPr algn="ctr"/>
            <a:r>
              <a:rPr kumimoji="1" lang="ja-JP" altLang="en-US" dirty="0"/>
              <a:t>テスト</a:t>
            </a:r>
          </a:p>
        </p:txBody>
      </p:sp>
      <p:cxnSp>
        <p:nvCxnSpPr>
          <p:cNvPr id="50" name="直線矢印コネクタ 49"/>
          <p:cNvCxnSpPr>
            <a:stCxn id="49" idx="3"/>
            <a:endCxn id="5" idx="1"/>
          </p:cNvCxnSpPr>
          <p:nvPr/>
        </p:nvCxnSpPr>
        <p:spPr>
          <a:xfrm flipV="1">
            <a:off x="2566592" y="1267709"/>
            <a:ext cx="620002" cy="1038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718166" y="1926828"/>
            <a:ext cx="16518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⑤</a:t>
            </a:r>
            <a:r>
              <a:rPr lang="en-US" altLang="ja-JP" sz="1050" dirty="0"/>
              <a:t>HTTP</a:t>
            </a:r>
            <a:r>
              <a:rPr lang="ja-JP" altLang="en-US" sz="1050" dirty="0"/>
              <a:t>越しにテスト</a:t>
            </a:r>
            <a:endParaRPr lang="en-US" altLang="ja-JP" sz="1050" dirty="0"/>
          </a:p>
        </p:txBody>
      </p:sp>
      <p:cxnSp>
        <p:nvCxnSpPr>
          <p:cNvPr id="59" name="直線矢印コネクタ 58"/>
          <p:cNvCxnSpPr>
            <a:stCxn id="25" idx="2"/>
            <a:endCxn id="46" idx="0"/>
          </p:cNvCxnSpPr>
          <p:nvPr/>
        </p:nvCxnSpPr>
        <p:spPr>
          <a:xfrm>
            <a:off x="8141570" y="4565440"/>
            <a:ext cx="48230" cy="98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914583" y="3386667"/>
            <a:ext cx="13532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⑥テスト時に</a:t>
            </a:r>
            <a:endParaRPr lang="en-US" altLang="ja-JP" sz="1050" dirty="0"/>
          </a:p>
          <a:p>
            <a:r>
              <a:rPr lang="ja-JP" altLang="en-US" sz="1050" dirty="0"/>
              <a:t>利用（</a:t>
            </a:r>
            <a:r>
              <a:rPr lang="en-US" altLang="ja-JP" sz="1050" dirty="0"/>
              <a:t>HTTP</a:t>
            </a:r>
            <a:r>
              <a:rPr lang="ja-JP" altLang="en-US" sz="1050" dirty="0"/>
              <a:t>越し）</a:t>
            </a:r>
            <a:endParaRPr lang="en-US" altLang="ja-JP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162019" y="5254082"/>
            <a:ext cx="2339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④スタブ起動時にスタブ定義を取得</a:t>
            </a:r>
            <a:endParaRPr lang="en-US" altLang="ja-JP" sz="1050" dirty="0"/>
          </a:p>
        </p:txBody>
      </p:sp>
      <p:cxnSp>
        <p:nvCxnSpPr>
          <p:cNvPr id="33" name="直線矢印コネクタ 32"/>
          <p:cNvCxnSpPr>
            <a:stCxn id="5" idx="3"/>
            <a:endCxn id="6" idx="1"/>
          </p:cNvCxnSpPr>
          <p:nvPr/>
        </p:nvCxnSpPr>
        <p:spPr>
          <a:xfrm flipV="1">
            <a:off x="4616060" y="1267708"/>
            <a:ext cx="4808426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書類 7"/>
          <p:cNvSpPr/>
          <p:nvPr/>
        </p:nvSpPr>
        <p:spPr>
          <a:xfrm>
            <a:off x="5326183" y="927596"/>
            <a:ext cx="1318871" cy="76943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Contract</a:t>
            </a:r>
          </a:p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(</a:t>
            </a:r>
            <a:r>
              <a:rPr lang="en-US" altLang="ja-JP" dirty="0" err="1">
                <a:solidFill>
                  <a:sysClr val="windowText" lastClr="000000"/>
                </a:solidFill>
              </a:rPr>
              <a:t>yaml</a:t>
            </a:r>
            <a:r>
              <a:rPr lang="ja-JP" altLang="en-US" dirty="0">
                <a:solidFill>
                  <a:sysClr val="windowText" lastClr="000000"/>
                </a:solidFill>
              </a:rPr>
              <a:t>等</a:t>
            </a:r>
            <a:r>
              <a:rPr lang="en-US" altLang="ja-JP" dirty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7218249" y="502428"/>
            <a:ext cx="3718442" cy="2256589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altLang="ja-JP" b="1" dirty="0">
                <a:solidFill>
                  <a:prstClr val="black"/>
                </a:solidFill>
              </a:rPr>
              <a:t>demo-</a:t>
            </a:r>
            <a:r>
              <a:rPr lang="en-US" altLang="ja-JP" b="1" dirty="0" err="1">
                <a:solidFill>
                  <a:prstClr val="black"/>
                </a:solidFill>
              </a:rPr>
              <a:t>cdc</a:t>
            </a:r>
            <a:r>
              <a:rPr lang="en-US" altLang="ja-JP" b="1" dirty="0">
                <a:solidFill>
                  <a:prstClr val="black"/>
                </a:solidFill>
              </a:rPr>
              <a:t>-producer</a:t>
            </a:r>
            <a:endParaRPr lang="ja-JP" altLang="en-US" b="1">
              <a:solidFill>
                <a:prstClr val="black"/>
              </a:solidFill>
            </a:endParaRPr>
          </a:p>
        </p:txBody>
      </p:sp>
      <p:cxnSp>
        <p:nvCxnSpPr>
          <p:cNvPr id="85" name="直線矢印コネクタ 84"/>
          <p:cNvCxnSpPr/>
          <p:nvPr/>
        </p:nvCxnSpPr>
        <p:spPr>
          <a:xfrm>
            <a:off x="999861" y="4410012"/>
            <a:ext cx="59210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999861" y="4029085"/>
            <a:ext cx="59210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1653572" y="425133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テスト時のルート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649566" y="389828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本来のルート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987528" y="502428"/>
            <a:ext cx="3718442" cy="2256589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altLang="ja-JP" b="1" dirty="0">
                <a:solidFill>
                  <a:prstClr val="black"/>
                </a:solidFill>
              </a:rPr>
              <a:t>demo-</a:t>
            </a:r>
            <a:r>
              <a:rPr lang="en-US" altLang="ja-JP" b="1" dirty="0" err="1">
                <a:solidFill>
                  <a:prstClr val="black"/>
                </a:solidFill>
              </a:rPr>
              <a:t>cdc</a:t>
            </a:r>
            <a:r>
              <a:rPr lang="en-US" altLang="ja-JP" b="1" dirty="0">
                <a:solidFill>
                  <a:prstClr val="black"/>
                </a:solidFill>
              </a:rPr>
              <a:t>-consumer</a:t>
            </a:r>
            <a:endParaRPr lang="ja-JP" altLang="en-US" b="1">
              <a:solidFill>
                <a:prstClr val="black"/>
              </a:solidFill>
            </a:endParaRPr>
          </a:p>
          <a:p>
            <a:pPr algn="ctr"/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9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99</Words>
  <Application>Microsoft Macintosh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池谷　智行</dc:creator>
  <cp:lastModifiedBy>Tomoyuki Ikeya</cp:lastModifiedBy>
  <cp:revision>48</cp:revision>
  <dcterms:created xsi:type="dcterms:W3CDTF">2021-07-13T12:37:26Z</dcterms:created>
  <dcterms:modified xsi:type="dcterms:W3CDTF">2021-08-06T12:01:00Z</dcterms:modified>
</cp:coreProperties>
</file>