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6216DC-C12A-6F42-A528-B7C7F945D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27EE44-4F59-3A4A-9BC9-23E060D7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4A30CC-AC02-5C47-B885-EAF557DC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AF42-570A-7248-8018-2786A7E1E00B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EB65B3-D2FD-7145-A5D1-E042E17A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1F82AD-83F1-0847-B734-9A07DFF43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738-E424-C047-96B8-2AEFCAA8E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02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FA3FCB-B9F1-AF40-9B8E-A7AA33AF9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BEA2D5-0001-EC4D-B689-C4024C4E0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8F3805-613A-714E-8F57-A1F46304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AF42-570A-7248-8018-2786A7E1E00B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502B7-A39A-B542-BA6A-D87D5306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94FCC8-5FC8-2E49-8419-87804F96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738-E424-C047-96B8-2AEFCAA8E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77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5350BF-C4F7-6441-BF40-3ACA6410F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8D2685-3E40-7747-9FA7-AA5AAC66D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15C246-CA0B-CD4D-A16F-75C92AF3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AF42-570A-7248-8018-2786A7E1E00B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8727B2-9556-1543-A95D-C045D514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660B3B-3B98-7A42-A0FF-2728BF14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738-E424-C047-96B8-2AEFCAA8E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86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1ECF9-10E3-9549-A1AE-2F2DE9576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7D18CC-EABC-EB49-B73B-A457504BC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E4697D-DD61-5C42-8F47-D61F5A27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AF42-570A-7248-8018-2786A7E1E00B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791B0-8A0A-364F-B03A-D0261C27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9BCB92-8365-F144-81E6-D5B26D49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738-E424-C047-96B8-2AEFCAA8E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23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4731C-42B0-CA49-AB12-4EA7C3C7F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BA713F-DDBE-4F44-8C2E-59A59C7CB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BCBA45-D0E1-B847-9484-FDA4A2306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AF42-570A-7248-8018-2786A7E1E00B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42553B-63A4-FD46-95D6-71DAB208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EEE34-829C-F84D-84CD-64B39A95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738-E424-C047-96B8-2AEFCAA8E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60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7DDD09-BE9E-D84C-A36E-49BB010D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9D1296-D87A-F548-B867-BF64E64CC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458CED-1144-B441-97DF-62F701E6F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12E24C-2716-D240-80BB-45534811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AF42-570A-7248-8018-2786A7E1E00B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1F9BEF-5AD2-0F48-837E-230DEB61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DE0E2-C24E-0740-8E2D-2E36A0DF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738-E424-C047-96B8-2AEFCAA8E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925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A669EB-DAA5-6241-A509-8B11A092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445FA-59B2-FB43-B8E8-962562514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7F5DC6-A718-6F49-BF26-F8414E498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C69031-7E0D-8140-BDAD-44A318246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289F513-7514-D24D-9F87-2C6702D2A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1E47881-F55C-6547-90C3-513E64E7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AF42-570A-7248-8018-2786A7E1E00B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5ADAA9-C200-9441-A432-D0E0581C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E995F1E-91CE-3144-8190-FF290FC44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738-E424-C047-96B8-2AEFCAA8E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42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A3D3E0-8C18-B64E-8AF0-E5AB35EB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F29714-8303-4148-AE55-52764C80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AF42-570A-7248-8018-2786A7E1E00B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48ACDE-2B0A-7545-83A1-12A7E52C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A47DBC-626B-314C-A8BF-E38A01828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738-E424-C047-96B8-2AEFCAA8E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13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298F801-E18E-0041-94DC-C5AC1CBB0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AF42-570A-7248-8018-2786A7E1E00B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A1A36F-BAE1-9449-8D0B-1F77A139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D56879-F90E-C14B-808D-8F3927E6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738-E424-C047-96B8-2AEFCAA8E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852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FC96B-BC8E-3846-840D-40B6915D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B72C7-78F3-1546-A56D-C9FE68011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CEEF6A-4BD6-284A-BA67-2CFDC27DA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67F234-E577-2046-AB4C-1364E9A5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AF42-570A-7248-8018-2786A7E1E00B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EF2B59-AA96-CF47-A02C-7BEDFD8D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2407CC-2965-2943-A35F-49EAD804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738-E424-C047-96B8-2AEFCAA8E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37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D5734D-493B-5846-BEDD-924367BE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852432-489E-4E4A-BC87-D7D74CFF7A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E0073A-8A5C-2A46-A372-06DF13E04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BB402C-FBCF-A448-B332-59C0C0A0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AF42-570A-7248-8018-2786A7E1E00B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B2B2CA-9036-8941-80DA-CF91CC52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094B52-877E-3C48-A4C1-249A32EE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7738-E424-C047-96B8-2AEFCAA8E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33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2CC4725-D62D-044C-9D3C-82A4D678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069E7C-0707-6242-8818-CC23EAB67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2D42EA-A2ED-5241-9B6E-A51AA8A82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3AF42-570A-7248-8018-2786A7E1E00B}" type="datetimeFigureOut">
              <a:rPr kumimoji="1" lang="ja-JP" altLang="en-US" smtClean="0"/>
              <a:t>2020/12/1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BFB6C4-B93B-8246-8F6F-777E5875A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18ABE-5DA6-DE48-B238-2F9B535D7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D7738-E424-C047-96B8-2AEFCAA8E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80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1042E3-7016-7149-9FFA-27A3DFBC311E}"/>
              </a:ext>
            </a:extLst>
          </p:cNvPr>
          <p:cNvSpPr/>
          <p:nvPr/>
        </p:nvSpPr>
        <p:spPr>
          <a:xfrm>
            <a:off x="528638" y="656544"/>
            <a:ext cx="5257800" cy="490100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1208E1-CCB4-714C-920D-446B1D1ED777}"/>
              </a:ext>
            </a:extLst>
          </p:cNvPr>
          <p:cNvSpPr/>
          <p:nvPr/>
        </p:nvSpPr>
        <p:spPr>
          <a:xfrm>
            <a:off x="833039" y="1954370"/>
            <a:ext cx="1327145" cy="2503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Reserve</a:t>
            </a:r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A21C93C-97E5-A746-A26E-B25F6CE89ABF}"/>
              </a:ext>
            </a:extLst>
          </p:cNvPr>
          <p:cNvSpPr/>
          <p:nvPr/>
        </p:nvSpPr>
        <p:spPr>
          <a:xfrm>
            <a:off x="833039" y="956194"/>
            <a:ext cx="4595394" cy="69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 (JSP/Controller)</a:t>
            </a:r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A4C9785A-A72F-B84A-ACCF-DB0980BB025A}"/>
              </a:ext>
            </a:extLst>
          </p:cNvPr>
          <p:cNvSpPr/>
          <p:nvPr/>
        </p:nvSpPr>
        <p:spPr>
          <a:xfrm>
            <a:off x="818342" y="4719030"/>
            <a:ext cx="4610090" cy="47161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33C1E74-CEEC-214F-9F70-43E362B72AEE}"/>
              </a:ext>
            </a:extLst>
          </p:cNvPr>
          <p:cNvSpPr txBox="1"/>
          <p:nvPr/>
        </p:nvSpPr>
        <p:spPr>
          <a:xfrm>
            <a:off x="2646672" y="5280552"/>
            <a:ext cx="3054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TERASOLUNA Framework (Spring MVC)</a:t>
            </a:r>
            <a:endParaRPr kumimoji="1" lang="ja-JP" altLang="en-US" sz="120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305F3F1-09E5-784A-B3E4-F623E2D8695A}"/>
              </a:ext>
            </a:extLst>
          </p:cNvPr>
          <p:cNvCxnSpPr>
            <a:cxnSpLocks/>
          </p:cNvCxnSpPr>
          <p:nvPr/>
        </p:nvCxnSpPr>
        <p:spPr>
          <a:xfrm>
            <a:off x="3123387" y="1667354"/>
            <a:ext cx="1" cy="303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D14E46C-F238-4D48-B8C4-E1BC8DD3A886}"/>
              </a:ext>
            </a:extLst>
          </p:cNvPr>
          <p:cNvCxnSpPr>
            <a:cxnSpLocks/>
          </p:cNvCxnSpPr>
          <p:nvPr/>
        </p:nvCxnSpPr>
        <p:spPr>
          <a:xfrm flipH="1">
            <a:off x="4764859" y="1667354"/>
            <a:ext cx="1" cy="299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1D94C65-CB5B-4848-967D-2C2C9268B41B}"/>
              </a:ext>
            </a:extLst>
          </p:cNvPr>
          <p:cNvCxnSpPr>
            <a:cxnSpLocks/>
          </p:cNvCxnSpPr>
          <p:nvPr/>
        </p:nvCxnSpPr>
        <p:spPr>
          <a:xfrm>
            <a:off x="1473991" y="1654721"/>
            <a:ext cx="0" cy="299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A5ABF4-F511-1F41-B4E7-BF6070E29569}"/>
              </a:ext>
            </a:extLst>
          </p:cNvPr>
          <p:cNvCxnSpPr>
            <a:cxnSpLocks/>
          </p:cNvCxnSpPr>
          <p:nvPr/>
        </p:nvCxnSpPr>
        <p:spPr>
          <a:xfrm>
            <a:off x="2160184" y="2177676"/>
            <a:ext cx="3143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7DE4824-61BB-3045-A9D9-F7B52ED04E1C}"/>
              </a:ext>
            </a:extLst>
          </p:cNvPr>
          <p:cNvSpPr/>
          <p:nvPr/>
        </p:nvSpPr>
        <p:spPr>
          <a:xfrm>
            <a:off x="2474511" y="1970995"/>
            <a:ext cx="1327145" cy="2503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TourInfo</a:t>
            </a:r>
            <a:endParaRPr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A0412C4-4A86-7743-9410-71499A02A80B}"/>
              </a:ext>
            </a:extLst>
          </p:cNvPr>
          <p:cNvSpPr/>
          <p:nvPr/>
        </p:nvSpPr>
        <p:spPr>
          <a:xfrm>
            <a:off x="4101288" y="1970995"/>
            <a:ext cx="1327145" cy="2503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Customer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8813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1042E3-7016-7149-9FFA-27A3DFBC311E}"/>
              </a:ext>
            </a:extLst>
          </p:cNvPr>
          <p:cNvSpPr/>
          <p:nvPr/>
        </p:nvSpPr>
        <p:spPr>
          <a:xfrm>
            <a:off x="528638" y="656544"/>
            <a:ext cx="5257800" cy="490100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1208E1-CCB4-714C-920D-446B1D1ED777}"/>
              </a:ext>
            </a:extLst>
          </p:cNvPr>
          <p:cNvSpPr/>
          <p:nvPr/>
        </p:nvSpPr>
        <p:spPr>
          <a:xfrm>
            <a:off x="833039" y="1954370"/>
            <a:ext cx="1327145" cy="2503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Reserve</a:t>
            </a:r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A21C93C-97E5-A746-A26E-B25F6CE89ABF}"/>
              </a:ext>
            </a:extLst>
          </p:cNvPr>
          <p:cNvSpPr/>
          <p:nvPr/>
        </p:nvSpPr>
        <p:spPr>
          <a:xfrm>
            <a:off x="833039" y="956194"/>
            <a:ext cx="4595394" cy="69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 (JSP/Controller)</a:t>
            </a:r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A4C9785A-A72F-B84A-ACCF-DB0980BB025A}"/>
              </a:ext>
            </a:extLst>
          </p:cNvPr>
          <p:cNvSpPr/>
          <p:nvPr/>
        </p:nvSpPr>
        <p:spPr>
          <a:xfrm>
            <a:off x="818342" y="4719030"/>
            <a:ext cx="4610090" cy="47161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33C1E74-CEEC-214F-9F70-43E362B72AEE}"/>
              </a:ext>
            </a:extLst>
          </p:cNvPr>
          <p:cNvSpPr txBox="1"/>
          <p:nvPr/>
        </p:nvSpPr>
        <p:spPr>
          <a:xfrm>
            <a:off x="2646672" y="5280552"/>
            <a:ext cx="3054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TERASOLUNA Framework (Spring MVC)</a:t>
            </a:r>
            <a:endParaRPr kumimoji="1" lang="ja-JP" altLang="en-US" sz="120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305F3F1-09E5-784A-B3E4-F623E2D8695A}"/>
              </a:ext>
            </a:extLst>
          </p:cNvPr>
          <p:cNvCxnSpPr>
            <a:cxnSpLocks/>
          </p:cNvCxnSpPr>
          <p:nvPr/>
        </p:nvCxnSpPr>
        <p:spPr>
          <a:xfrm>
            <a:off x="3123387" y="1667354"/>
            <a:ext cx="1" cy="303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D14E46C-F238-4D48-B8C4-E1BC8DD3A886}"/>
              </a:ext>
            </a:extLst>
          </p:cNvPr>
          <p:cNvCxnSpPr>
            <a:cxnSpLocks/>
          </p:cNvCxnSpPr>
          <p:nvPr/>
        </p:nvCxnSpPr>
        <p:spPr>
          <a:xfrm flipH="1">
            <a:off x="4764859" y="1667354"/>
            <a:ext cx="1" cy="299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1D94C65-CB5B-4848-967D-2C2C9268B41B}"/>
              </a:ext>
            </a:extLst>
          </p:cNvPr>
          <p:cNvCxnSpPr>
            <a:cxnSpLocks/>
          </p:cNvCxnSpPr>
          <p:nvPr/>
        </p:nvCxnSpPr>
        <p:spPr>
          <a:xfrm>
            <a:off x="1473991" y="1654721"/>
            <a:ext cx="0" cy="299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A5ABF4-F511-1F41-B4E7-BF6070E29569}"/>
              </a:ext>
            </a:extLst>
          </p:cNvPr>
          <p:cNvCxnSpPr>
            <a:cxnSpLocks/>
          </p:cNvCxnSpPr>
          <p:nvPr/>
        </p:nvCxnSpPr>
        <p:spPr>
          <a:xfrm>
            <a:off x="2160184" y="2177676"/>
            <a:ext cx="3143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7DE4824-61BB-3045-A9D9-F7B52ED04E1C}"/>
              </a:ext>
            </a:extLst>
          </p:cNvPr>
          <p:cNvSpPr/>
          <p:nvPr/>
        </p:nvSpPr>
        <p:spPr>
          <a:xfrm>
            <a:off x="2474511" y="3429000"/>
            <a:ext cx="1327145" cy="1045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TourInfo</a:t>
            </a:r>
            <a:endParaRPr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A0412C4-4A86-7743-9410-71499A02A80B}"/>
              </a:ext>
            </a:extLst>
          </p:cNvPr>
          <p:cNvSpPr/>
          <p:nvPr/>
        </p:nvSpPr>
        <p:spPr>
          <a:xfrm>
            <a:off x="4101288" y="3429000"/>
            <a:ext cx="1327145" cy="1045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Customer</a:t>
            </a:r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19184C-6A2A-2F4E-9FE8-B19470364C8B}"/>
              </a:ext>
            </a:extLst>
          </p:cNvPr>
          <p:cNvSpPr/>
          <p:nvPr/>
        </p:nvSpPr>
        <p:spPr>
          <a:xfrm>
            <a:off x="4064604" y="5802257"/>
            <a:ext cx="1726198" cy="877491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Tracing Visualizer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89BB53-BB82-7D4C-ADFA-1F7A1E419DBF}"/>
              </a:ext>
            </a:extLst>
          </p:cNvPr>
          <p:cNvSpPr txBox="1"/>
          <p:nvPr/>
        </p:nvSpPr>
        <p:spPr>
          <a:xfrm>
            <a:off x="5170119" y="643600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Zipki</a:t>
            </a:r>
            <a:r>
              <a:rPr lang="en-US" altLang="ja-JP" sz="1200" dirty="0" err="1"/>
              <a:t>n</a:t>
            </a:r>
            <a:endParaRPr kumimoji="1" lang="ja-JP" altLang="en-US" sz="12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728DB3-C9EC-134B-A096-D7E92D669226}"/>
              </a:ext>
            </a:extLst>
          </p:cNvPr>
          <p:cNvSpPr/>
          <p:nvPr/>
        </p:nvSpPr>
        <p:spPr>
          <a:xfrm>
            <a:off x="2464586" y="2422383"/>
            <a:ext cx="3321852" cy="59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333DE6-4FA7-CA4F-8443-358D61C57559}"/>
              </a:ext>
            </a:extLst>
          </p:cNvPr>
          <p:cNvSpPr/>
          <p:nvPr/>
        </p:nvSpPr>
        <p:spPr>
          <a:xfrm>
            <a:off x="2528588" y="2523990"/>
            <a:ext cx="9134772" cy="41022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API Gateway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0A403E-1696-7844-BF6F-F4AD926D9495}"/>
              </a:ext>
            </a:extLst>
          </p:cNvPr>
          <p:cNvSpPr/>
          <p:nvPr/>
        </p:nvSpPr>
        <p:spPr>
          <a:xfrm>
            <a:off x="2474511" y="1946059"/>
            <a:ext cx="1327144" cy="3864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Facade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8105949-334C-744E-96F0-14A611C99B7A}"/>
              </a:ext>
            </a:extLst>
          </p:cNvPr>
          <p:cNvSpPr/>
          <p:nvPr/>
        </p:nvSpPr>
        <p:spPr>
          <a:xfrm>
            <a:off x="2474511" y="3123509"/>
            <a:ext cx="1327144" cy="3054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Facade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D82A5EF-AE0C-E74E-80D0-BBC65207A61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123387" y="2332477"/>
            <a:ext cx="14696" cy="791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155CA5-809F-2846-B7C4-B1A0EE716931}"/>
              </a:ext>
            </a:extLst>
          </p:cNvPr>
          <p:cNvSpPr txBox="1"/>
          <p:nvPr/>
        </p:nvSpPr>
        <p:spPr>
          <a:xfrm>
            <a:off x="9968548" y="270716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Cloud Gateway</a:t>
            </a:r>
            <a:endParaRPr kumimoji="1" lang="ja-JP" altLang="en-US" sz="1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39EB8F5-B1DE-0B4A-8678-46ED5C931E1E}"/>
              </a:ext>
            </a:extLst>
          </p:cNvPr>
          <p:cNvSpPr/>
          <p:nvPr/>
        </p:nvSpPr>
        <p:spPr>
          <a:xfrm>
            <a:off x="4085828" y="1924737"/>
            <a:ext cx="1327144" cy="3864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Facade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DFC35C-C266-6C4D-AB0B-8D34E6C8F2AA}"/>
              </a:ext>
            </a:extLst>
          </p:cNvPr>
          <p:cNvSpPr/>
          <p:nvPr/>
        </p:nvSpPr>
        <p:spPr>
          <a:xfrm>
            <a:off x="4085828" y="3102187"/>
            <a:ext cx="1327144" cy="30549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Facade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C073772-D1DC-E545-BAED-4D53F3AADBCA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734704" y="2311155"/>
            <a:ext cx="14696" cy="7910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51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1042E3-7016-7149-9FFA-27A3DFBC311E}"/>
              </a:ext>
            </a:extLst>
          </p:cNvPr>
          <p:cNvSpPr/>
          <p:nvPr/>
        </p:nvSpPr>
        <p:spPr>
          <a:xfrm>
            <a:off x="528638" y="656544"/>
            <a:ext cx="5257800" cy="490100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1208E1-CCB4-714C-920D-446B1D1ED777}"/>
              </a:ext>
            </a:extLst>
          </p:cNvPr>
          <p:cNvSpPr/>
          <p:nvPr/>
        </p:nvSpPr>
        <p:spPr>
          <a:xfrm>
            <a:off x="833039" y="1954370"/>
            <a:ext cx="1327145" cy="2503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Reserve</a:t>
            </a:r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A21C93C-97E5-A746-A26E-B25F6CE89ABF}"/>
              </a:ext>
            </a:extLst>
          </p:cNvPr>
          <p:cNvSpPr/>
          <p:nvPr/>
        </p:nvSpPr>
        <p:spPr>
          <a:xfrm>
            <a:off x="833039" y="956194"/>
            <a:ext cx="4595394" cy="69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 (JSP/Controller)</a:t>
            </a:r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A4C9785A-A72F-B84A-ACCF-DB0980BB025A}"/>
              </a:ext>
            </a:extLst>
          </p:cNvPr>
          <p:cNvSpPr/>
          <p:nvPr/>
        </p:nvSpPr>
        <p:spPr>
          <a:xfrm>
            <a:off x="818342" y="4719030"/>
            <a:ext cx="4610090" cy="47161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33C1E74-CEEC-214F-9F70-43E362B72AEE}"/>
              </a:ext>
            </a:extLst>
          </p:cNvPr>
          <p:cNvSpPr txBox="1"/>
          <p:nvPr/>
        </p:nvSpPr>
        <p:spPr>
          <a:xfrm>
            <a:off x="2646672" y="5280552"/>
            <a:ext cx="3054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TERASOLUNA Framework (Spring MVC)</a:t>
            </a:r>
            <a:endParaRPr kumimoji="1" lang="ja-JP" altLang="en-US" sz="120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305F3F1-09E5-784A-B3E4-F623E2D8695A}"/>
              </a:ext>
            </a:extLst>
          </p:cNvPr>
          <p:cNvCxnSpPr>
            <a:cxnSpLocks/>
          </p:cNvCxnSpPr>
          <p:nvPr/>
        </p:nvCxnSpPr>
        <p:spPr>
          <a:xfrm>
            <a:off x="3123387" y="1667354"/>
            <a:ext cx="1" cy="303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D14E46C-F238-4D48-B8C4-E1BC8DD3A886}"/>
              </a:ext>
            </a:extLst>
          </p:cNvPr>
          <p:cNvCxnSpPr>
            <a:cxnSpLocks/>
          </p:cNvCxnSpPr>
          <p:nvPr/>
        </p:nvCxnSpPr>
        <p:spPr>
          <a:xfrm flipH="1">
            <a:off x="4764859" y="1667354"/>
            <a:ext cx="1" cy="299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1D94C65-CB5B-4848-967D-2C2C9268B41B}"/>
              </a:ext>
            </a:extLst>
          </p:cNvPr>
          <p:cNvCxnSpPr>
            <a:cxnSpLocks/>
          </p:cNvCxnSpPr>
          <p:nvPr/>
        </p:nvCxnSpPr>
        <p:spPr>
          <a:xfrm>
            <a:off x="1473991" y="1654721"/>
            <a:ext cx="0" cy="299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A5ABF4-F511-1F41-B4E7-BF6070E29569}"/>
              </a:ext>
            </a:extLst>
          </p:cNvPr>
          <p:cNvCxnSpPr>
            <a:cxnSpLocks/>
          </p:cNvCxnSpPr>
          <p:nvPr/>
        </p:nvCxnSpPr>
        <p:spPr>
          <a:xfrm>
            <a:off x="2160184" y="2177676"/>
            <a:ext cx="3143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7DE4824-61BB-3045-A9D9-F7B52ED04E1C}"/>
              </a:ext>
            </a:extLst>
          </p:cNvPr>
          <p:cNvSpPr/>
          <p:nvPr/>
        </p:nvSpPr>
        <p:spPr>
          <a:xfrm>
            <a:off x="2474511" y="3429000"/>
            <a:ext cx="1327145" cy="1045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TourInfo</a:t>
            </a:r>
            <a:endParaRPr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A0412C4-4A86-7743-9410-71499A02A80B}"/>
              </a:ext>
            </a:extLst>
          </p:cNvPr>
          <p:cNvSpPr/>
          <p:nvPr/>
        </p:nvSpPr>
        <p:spPr>
          <a:xfrm>
            <a:off x="4101288" y="3429000"/>
            <a:ext cx="1327145" cy="1045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Customer</a:t>
            </a:r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19184C-6A2A-2F4E-9FE8-B19470364C8B}"/>
              </a:ext>
            </a:extLst>
          </p:cNvPr>
          <p:cNvSpPr/>
          <p:nvPr/>
        </p:nvSpPr>
        <p:spPr>
          <a:xfrm>
            <a:off x="4064604" y="5802257"/>
            <a:ext cx="1726198" cy="8774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Tracing Visualizer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89BB53-BB82-7D4C-ADFA-1F7A1E419DBF}"/>
              </a:ext>
            </a:extLst>
          </p:cNvPr>
          <p:cNvSpPr txBox="1"/>
          <p:nvPr/>
        </p:nvSpPr>
        <p:spPr>
          <a:xfrm>
            <a:off x="5170119" y="643600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Zipki</a:t>
            </a:r>
            <a:r>
              <a:rPr lang="en-US" altLang="ja-JP" sz="1200" dirty="0" err="1"/>
              <a:t>n</a:t>
            </a:r>
            <a:endParaRPr kumimoji="1" lang="ja-JP" altLang="en-US" sz="12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728DB3-C9EC-134B-A096-D7E92D669226}"/>
              </a:ext>
            </a:extLst>
          </p:cNvPr>
          <p:cNvSpPr/>
          <p:nvPr/>
        </p:nvSpPr>
        <p:spPr>
          <a:xfrm>
            <a:off x="2464586" y="2422383"/>
            <a:ext cx="3321852" cy="59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333DE6-4FA7-CA4F-8443-358D61C57559}"/>
              </a:ext>
            </a:extLst>
          </p:cNvPr>
          <p:cNvSpPr/>
          <p:nvPr/>
        </p:nvSpPr>
        <p:spPr>
          <a:xfrm>
            <a:off x="2528588" y="2523990"/>
            <a:ext cx="9134772" cy="410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API Gateway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0A403E-1696-7844-BF6F-F4AD926D9495}"/>
              </a:ext>
            </a:extLst>
          </p:cNvPr>
          <p:cNvSpPr/>
          <p:nvPr/>
        </p:nvSpPr>
        <p:spPr>
          <a:xfrm>
            <a:off x="2474511" y="1946059"/>
            <a:ext cx="1327144" cy="386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Facade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8105949-334C-744E-96F0-14A611C99B7A}"/>
              </a:ext>
            </a:extLst>
          </p:cNvPr>
          <p:cNvSpPr/>
          <p:nvPr/>
        </p:nvSpPr>
        <p:spPr>
          <a:xfrm>
            <a:off x="2474511" y="3123509"/>
            <a:ext cx="1327144" cy="3054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Facade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D82A5EF-AE0C-E74E-80D0-BBC65207A61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123387" y="2332477"/>
            <a:ext cx="14696" cy="791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155CA5-809F-2846-B7C4-B1A0EE716931}"/>
              </a:ext>
            </a:extLst>
          </p:cNvPr>
          <p:cNvSpPr txBox="1"/>
          <p:nvPr/>
        </p:nvSpPr>
        <p:spPr>
          <a:xfrm>
            <a:off x="9968548" y="270716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Cloud Gateway</a:t>
            </a:r>
            <a:endParaRPr kumimoji="1" lang="ja-JP" altLang="en-US" sz="1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39EB8F5-B1DE-0B4A-8678-46ED5C931E1E}"/>
              </a:ext>
            </a:extLst>
          </p:cNvPr>
          <p:cNvSpPr/>
          <p:nvPr/>
        </p:nvSpPr>
        <p:spPr>
          <a:xfrm>
            <a:off x="4085828" y="1924737"/>
            <a:ext cx="1327144" cy="386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Facade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4DFC35C-C266-6C4D-AB0B-8D34E6C8F2AA}"/>
              </a:ext>
            </a:extLst>
          </p:cNvPr>
          <p:cNvSpPr/>
          <p:nvPr/>
        </p:nvSpPr>
        <p:spPr>
          <a:xfrm>
            <a:off x="4085828" y="3102187"/>
            <a:ext cx="1327144" cy="3054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Facade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E2DF8A8-4EC9-5849-85E7-EC71FC98DC18}"/>
              </a:ext>
            </a:extLst>
          </p:cNvPr>
          <p:cNvSpPr/>
          <p:nvPr/>
        </p:nvSpPr>
        <p:spPr>
          <a:xfrm>
            <a:off x="10301288" y="3102187"/>
            <a:ext cx="1344028" cy="12549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</a:rPr>
              <a:t>Customer</a:t>
            </a: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1B64FE9B-A41F-D945-8A52-57D232E7A99A}"/>
              </a:ext>
            </a:extLst>
          </p:cNvPr>
          <p:cNvSpPr/>
          <p:nvPr/>
        </p:nvSpPr>
        <p:spPr>
          <a:xfrm>
            <a:off x="10515798" y="3755814"/>
            <a:ext cx="915008" cy="28061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C9ED1B-F01F-224D-AD24-325EEA96CCD1}"/>
              </a:ext>
            </a:extLst>
          </p:cNvPr>
          <p:cNvSpPr txBox="1"/>
          <p:nvPr/>
        </p:nvSpPr>
        <p:spPr>
          <a:xfrm>
            <a:off x="10628691" y="4080093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Boot</a:t>
            </a:r>
            <a:endParaRPr kumimoji="1" lang="ja-JP" altLang="en-US" sz="1200"/>
          </a:p>
        </p:txBody>
      </p:sp>
      <p:cxnSp>
        <p:nvCxnSpPr>
          <p:cNvPr id="3" name="カギ線コネクタ 2">
            <a:extLst>
              <a:ext uri="{FF2B5EF4-FFF2-40B4-BE49-F238E27FC236}">
                <a16:creationId xmlns:a16="http://schemas.microsoft.com/office/drawing/2014/main" id="{E480976E-20C4-7748-BDAB-5598E0A2003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rot="16200000" flipH="1">
            <a:off x="7465835" y="-405280"/>
            <a:ext cx="791032" cy="6223902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2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1042E3-7016-7149-9FFA-27A3DFBC311E}"/>
              </a:ext>
            </a:extLst>
          </p:cNvPr>
          <p:cNvSpPr/>
          <p:nvPr/>
        </p:nvSpPr>
        <p:spPr>
          <a:xfrm>
            <a:off x="528638" y="656544"/>
            <a:ext cx="5257800" cy="490100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1208E1-CCB4-714C-920D-446B1D1ED777}"/>
              </a:ext>
            </a:extLst>
          </p:cNvPr>
          <p:cNvSpPr/>
          <p:nvPr/>
        </p:nvSpPr>
        <p:spPr>
          <a:xfrm>
            <a:off x="833039" y="1954370"/>
            <a:ext cx="1327145" cy="2503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Reserve</a:t>
            </a:r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A21C93C-97E5-A746-A26E-B25F6CE89ABF}"/>
              </a:ext>
            </a:extLst>
          </p:cNvPr>
          <p:cNvSpPr/>
          <p:nvPr/>
        </p:nvSpPr>
        <p:spPr>
          <a:xfrm>
            <a:off x="833039" y="956194"/>
            <a:ext cx="4595394" cy="69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 (JSP/Controller)</a:t>
            </a:r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A4C9785A-A72F-B84A-ACCF-DB0980BB025A}"/>
              </a:ext>
            </a:extLst>
          </p:cNvPr>
          <p:cNvSpPr/>
          <p:nvPr/>
        </p:nvSpPr>
        <p:spPr>
          <a:xfrm>
            <a:off x="818342" y="4719030"/>
            <a:ext cx="2983313" cy="47161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33C1E74-CEEC-214F-9F70-43E362B72AEE}"/>
              </a:ext>
            </a:extLst>
          </p:cNvPr>
          <p:cNvSpPr txBox="1"/>
          <p:nvPr/>
        </p:nvSpPr>
        <p:spPr>
          <a:xfrm>
            <a:off x="937565" y="5280552"/>
            <a:ext cx="3054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TERASOLUNA Framework (Spring MVC)</a:t>
            </a:r>
            <a:endParaRPr kumimoji="1" lang="ja-JP" altLang="en-US" sz="120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305F3F1-09E5-784A-B3E4-F623E2D8695A}"/>
              </a:ext>
            </a:extLst>
          </p:cNvPr>
          <p:cNvCxnSpPr>
            <a:cxnSpLocks/>
          </p:cNvCxnSpPr>
          <p:nvPr/>
        </p:nvCxnSpPr>
        <p:spPr>
          <a:xfrm>
            <a:off x="3123387" y="1667354"/>
            <a:ext cx="1" cy="303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D14E46C-F238-4D48-B8C4-E1BC8DD3A886}"/>
              </a:ext>
            </a:extLst>
          </p:cNvPr>
          <p:cNvCxnSpPr>
            <a:cxnSpLocks/>
          </p:cNvCxnSpPr>
          <p:nvPr/>
        </p:nvCxnSpPr>
        <p:spPr>
          <a:xfrm flipH="1">
            <a:off x="4764859" y="1667354"/>
            <a:ext cx="1" cy="299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1D94C65-CB5B-4848-967D-2C2C9268B41B}"/>
              </a:ext>
            </a:extLst>
          </p:cNvPr>
          <p:cNvCxnSpPr>
            <a:cxnSpLocks/>
          </p:cNvCxnSpPr>
          <p:nvPr/>
        </p:nvCxnSpPr>
        <p:spPr>
          <a:xfrm>
            <a:off x="1473991" y="1654721"/>
            <a:ext cx="0" cy="299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A5ABF4-F511-1F41-B4E7-BF6070E29569}"/>
              </a:ext>
            </a:extLst>
          </p:cNvPr>
          <p:cNvCxnSpPr>
            <a:cxnSpLocks/>
          </p:cNvCxnSpPr>
          <p:nvPr/>
        </p:nvCxnSpPr>
        <p:spPr>
          <a:xfrm>
            <a:off x="2160184" y="2177676"/>
            <a:ext cx="3143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7DE4824-61BB-3045-A9D9-F7B52ED04E1C}"/>
              </a:ext>
            </a:extLst>
          </p:cNvPr>
          <p:cNvSpPr/>
          <p:nvPr/>
        </p:nvSpPr>
        <p:spPr>
          <a:xfrm>
            <a:off x="2474511" y="3429000"/>
            <a:ext cx="1327145" cy="1045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TourInfo</a:t>
            </a:r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19184C-6A2A-2F4E-9FE8-B19470364C8B}"/>
              </a:ext>
            </a:extLst>
          </p:cNvPr>
          <p:cNvSpPr/>
          <p:nvPr/>
        </p:nvSpPr>
        <p:spPr>
          <a:xfrm>
            <a:off x="4064604" y="5802257"/>
            <a:ext cx="1726198" cy="8774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Tracing Visualizer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89BB53-BB82-7D4C-ADFA-1F7A1E419DBF}"/>
              </a:ext>
            </a:extLst>
          </p:cNvPr>
          <p:cNvSpPr txBox="1"/>
          <p:nvPr/>
        </p:nvSpPr>
        <p:spPr>
          <a:xfrm>
            <a:off x="5170119" y="643600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Zipki</a:t>
            </a:r>
            <a:r>
              <a:rPr lang="en-US" altLang="ja-JP" sz="1200" dirty="0" err="1"/>
              <a:t>n</a:t>
            </a:r>
            <a:endParaRPr kumimoji="1" lang="ja-JP" altLang="en-US" sz="12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728DB3-C9EC-134B-A096-D7E92D669226}"/>
              </a:ext>
            </a:extLst>
          </p:cNvPr>
          <p:cNvSpPr/>
          <p:nvPr/>
        </p:nvSpPr>
        <p:spPr>
          <a:xfrm>
            <a:off x="2464586" y="2422383"/>
            <a:ext cx="3321852" cy="59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333DE6-4FA7-CA4F-8443-358D61C57559}"/>
              </a:ext>
            </a:extLst>
          </p:cNvPr>
          <p:cNvSpPr/>
          <p:nvPr/>
        </p:nvSpPr>
        <p:spPr>
          <a:xfrm>
            <a:off x="2528588" y="2523990"/>
            <a:ext cx="9134772" cy="410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API Gateway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0A403E-1696-7844-BF6F-F4AD926D9495}"/>
              </a:ext>
            </a:extLst>
          </p:cNvPr>
          <p:cNvSpPr/>
          <p:nvPr/>
        </p:nvSpPr>
        <p:spPr>
          <a:xfrm>
            <a:off x="2474511" y="1946059"/>
            <a:ext cx="1327144" cy="386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Facade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8105949-334C-744E-96F0-14A611C99B7A}"/>
              </a:ext>
            </a:extLst>
          </p:cNvPr>
          <p:cNvSpPr/>
          <p:nvPr/>
        </p:nvSpPr>
        <p:spPr>
          <a:xfrm>
            <a:off x="2474511" y="3123509"/>
            <a:ext cx="1327144" cy="3054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Facade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D82A5EF-AE0C-E74E-80D0-BBC65207A619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123387" y="2332477"/>
            <a:ext cx="14696" cy="791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155CA5-809F-2846-B7C4-B1A0EE716931}"/>
              </a:ext>
            </a:extLst>
          </p:cNvPr>
          <p:cNvSpPr txBox="1"/>
          <p:nvPr/>
        </p:nvSpPr>
        <p:spPr>
          <a:xfrm>
            <a:off x="9968548" y="270716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Cloud Gateway</a:t>
            </a:r>
            <a:endParaRPr kumimoji="1" lang="ja-JP" altLang="en-US" sz="1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39EB8F5-B1DE-0B4A-8678-46ED5C931E1E}"/>
              </a:ext>
            </a:extLst>
          </p:cNvPr>
          <p:cNvSpPr/>
          <p:nvPr/>
        </p:nvSpPr>
        <p:spPr>
          <a:xfrm>
            <a:off x="4085828" y="1924737"/>
            <a:ext cx="1327144" cy="386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Facade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E2DF8A8-4EC9-5849-85E7-EC71FC98DC18}"/>
              </a:ext>
            </a:extLst>
          </p:cNvPr>
          <p:cNvSpPr/>
          <p:nvPr/>
        </p:nvSpPr>
        <p:spPr>
          <a:xfrm>
            <a:off x="10301288" y="3102187"/>
            <a:ext cx="1344028" cy="12549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Customer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1B64FE9B-A41F-D945-8A52-57D232E7A99A}"/>
              </a:ext>
            </a:extLst>
          </p:cNvPr>
          <p:cNvSpPr/>
          <p:nvPr/>
        </p:nvSpPr>
        <p:spPr>
          <a:xfrm>
            <a:off x="10515798" y="3755814"/>
            <a:ext cx="915008" cy="28061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C9ED1B-F01F-224D-AD24-325EEA96CCD1}"/>
              </a:ext>
            </a:extLst>
          </p:cNvPr>
          <p:cNvSpPr txBox="1"/>
          <p:nvPr/>
        </p:nvSpPr>
        <p:spPr>
          <a:xfrm>
            <a:off x="10628691" y="4080093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Boot</a:t>
            </a:r>
            <a:endParaRPr kumimoji="1" lang="ja-JP" altLang="en-US" sz="1200"/>
          </a:p>
        </p:txBody>
      </p:sp>
      <p:cxnSp>
        <p:nvCxnSpPr>
          <p:cNvPr id="3" name="カギ線コネクタ 2">
            <a:extLst>
              <a:ext uri="{FF2B5EF4-FFF2-40B4-BE49-F238E27FC236}">
                <a16:creationId xmlns:a16="http://schemas.microsoft.com/office/drawing/2014/main" id="{E480976E-20C4-7748-BDAB-5598E0A2003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rot="16200000" flipH="1">
            <a:off x="7465835" y="-405280"/>
            <a:ext cx="791032" cy="62239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C7C138D-A6E5-6B4A-9816-A3DA57347FE0}"/>
              </a:ext>
            </a:extLst>
          </p:cNvPr>
          <p:cNvSpPr/>
          <p:nvPr/>
        </p:nvSpPr>
        <p:spPr>
          <a:xfrm>
            <a:off x="3995339" y="2987452"/>
            <a:ext cx="1791099" cy="264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1647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1042E3-7016-7149-9FFA-27A3DFBC311E}"/>
              </a:ext>
            </a:extLst>
          </p:cNvPr>
          <p:cNvSpPr/>
          <p:nvPr/>
        </p:nvSpPr>
        <p:spPr>
          <a:xfrm>
            <a:off x="528638" y="656544"/>
            <a:ext cx="5257800" cy="490100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1208E1-CCB4-714C-920D-446B1D1ED777}"/>
              </a:ext>
            </a:extLst>
          </p:cNvPr>
          <p:cNvSpPr/>
          <p:nvPr/>
        </p:nvSpPr>
        <p:spPr>
          <a:xfrm>
            <a:off x="833039" y="1954370"/>
            <a:ext cx="1327145" cy="2503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Reserve</a:t>
            </a:r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A21C93C-97E5-A746-A26E-B25F6CE89ABF}"/>
              </a:ext>
            </a:extLst>
          </p:cNvPr>
          <p:cNvSpPr/>
          <p:nvPr/>
        </p:nvSpPr>
        <p:spPr>
          <a:xfrm>
            <a:off x="833039" y="956194"/>
            <a:ext cx="4595394" cy="69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 (JSP/Controller)</a:t>
            </a:r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A4C9785A-A72F-B84A-ACCF-DB0980BB025A}"/>
              </a:ext>
            </a:extLst>
          </p:cNvPr>
          <p:cNvSpPr/>
          <p:nvPr/>
        </p:nvSpPr>
        <p:spPr>
          <a:xfrm>
            <a:off x="818342" y="4719030"/>
            <a:ext cx="2983313" cy="47161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33C1E74-CEEC-214F-9F70-43E362B72AEE}"/>
              </a:ext>
            </a:extLst>
          </p:cNvPr>
          <p:cNvSpPr txBox="1"/>
          <p:nvPr/>
        </p:nvSpPr>
        <p:spPr>
          <a:xfrm>
            <a:off x="937565" y="5280552"/>
            <a:ext cx="30540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TERASOLUNA Framework (Spring MVC)</a:t>
            </a:r>
            <a:endParaRPr kumimoji="1" lang="ja-JP" altLang="en-US" sz="120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305F3F1-09E5-784A-B3E4-F623E2D8695A}"/>
              </a:ext>
            </a:extLst>
          </p:cNvPr>
          <p:cNvCxnSpPr>
            <a:cxnSpLocks/>
          </p:cNvCxnSpPr>
          <p:nvPr/>
        </p:nvCxnSpPr>
        <p:spPr>
          <a:xfrm>
            <a:off x="3123387" y="1667354"/>
            <a:ext cx="1" cy="303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D14E46C-F238-4D48-B8C4-E1BC8DD3A886}"/>
              </a:ext>
            </a:extLst>
          </p:cNvPr>
          <p:cNvCxnSpPr>
            <a:cxnSpLocks/>
          </p:cNvCxnSpPr>
          <p:nvPr/>
        </p:nvCxnSpPr>
        <p:spPr>
          <a:xfrm flipH="1">
            <a:off x="4764859" y="1667354"/>
            <a:ext cx="1" cy="299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1D94C65-CB5B-4848-967D-2C2C9268B41B}"/>
              </a:ext>
            </a:extLst>
          </p:cNvPr>
          <p:cNvCxnSpPr>
            <a:cxnSpLocks/>
          </p:cNvCxnSpPr>
          <p:nvPr/>
        </p:nvCxnSpPr>
        <p:spPr>
          <a:xfrm>
            <a:off x="1473991" y="1654721"/>
            <a:ext cx="0" cy="299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A5ABF4-F511-1F41-B4E7-BF6070E29569}"/>
              </a:ext>
            </a:extLst>
          </p:cNvPr>
          <p:cNvCxnSpPr>
            <a:cxnSpLocks/>
          </p:cNvCxnSpPr>
          <p:nvPr/>
        </p:nvCxnSpPr>
        <p:spPr>
          <a:xfrm>
            <a:off x="2160184" y="2177676"/>
            <a:ext cx="3143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7DE4824-61BB-3045-A9D9-F7B52ED04E1C}"/>
              </a:ext>
            </a:extLst>
          </p:cNvPr>
          <p:cNvSpPr/>
          <p:nvPr/>
        </p:nvSpPr>
        <p:spPr>
          <a:xfrm>
            <a:off x="2474511" y="3429000"/>
            <a:ext cx="1327145" cy="1045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TourInfo</a:t>
            </a:r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19184C-6A2A-2F4E-9FE8-B19470364C8B}"/>
              </a:ext>
            </a:extLst>
          </p:cNvPr>
          <p:cNvSpPr/>
          <p:nvPr/>
        </p:nvSpPr>
        <p:spPr>
          <a:xfrm>
            <a:off x="4064604" y="5802257"/>
            <a:ext cx="1726198" cy="8774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Tracing Visualizer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89BB53-BB82-7D4C-ADFA-1F7A1E419DBF}"/>
              </a:ext>
            </a:extLst>
          </p:cNvPr>
          <p:cNvSpPr txBox="1"/>
          <p:nvPr/>
        </p:nvSpPr>
        <p:spPr>
          <a:xfrm>
            <a:off x="5170119" y="643600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Zipki</a:t>
            </a:r>
            <a:r>
              <a:rPr lang="en-US" altLang="ja-JP" sz="1200" dirty="0" err="1"/>
              <a:t>n</a:t>
            </a:r>
            <a:endParaRPr kumimoji="1" lang="ja-JP" altLang="en-US" sz="12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728DB3-C9EC-134B-A096-D7E92D669226}"/>
              </a:ext>
            </a:extLst>
          </p:cNvPr>
          <p:cNvSpPr/>
          <p:nvPr/>
        </p:nvSpPr>
        <p:spPr>
          <a:xfrm>
            <a:off x="2464586" y="2422383"/>
            <a:ext cx="3321852" cy="5963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333DE6-4FA7-CA4F-8443-358D61C57559}"/>
              </a:ext>
            </a:extLst>
          </p:cNvPr>
          <p:cNvSpPr/>
          <p:nvPr/>
        </p:nvSpPr>
        <p:spPr>
          <a:xfrm>
            <a:off x="2528588" y="2523990"/>
            <a:ext cx="9134772" cy="410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API Gateway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0A403E-1696-7844-BF6F-F4AD926D9495}"/>
              </a:ext>
            </a:extLst>
          </p:cNvPr>
          <p:cNvSpPr/>
          <p:nvPr/>
        </p:nvSpPr>
        <p:spPr>
          <a:xfrm>
            <a:off x="2474511" y="1946059"/>
            <a:ext cx="1327144" cy="386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Facade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8105949-334C-744E-96F0-14A611C99B7A}"/>
              </a:ext>
            </a:extLst>
          </p:cNvPr>
          <p:cNvSpPr/>
          <p:nvPr/>
        </p:nvSpPr>
        <p:spPr>
          <a:xfrm>
            <a:off x="2474511" y="3123509"/>
            <a:ext cx="1327144" cy="30549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Facade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155CA5-809F-2846-B7C4-B1A0EE716931}"/>
              </a:ext>
            </a:extLst>
          </p:cNvPr>
          <p:cNvSpPr txBox="1"/>
          <p:nvPr/>
        </p:nvSpPr>
        <p:spPr>
          <a:xfrm>
            <a:off x="9968548" y="270716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Cloud Gateway</a:t>
            </a:r>
            <a:endParaRPr kumimoji="1" lang="ja-JP" altLang="en-US" sz="1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39EB8F5-B1DE-0B4A-8678-46ED5C931E1E}"/>
              </a:ext>
            </a:extLst>
          </p:cNvPr>
          <p:cNvSpPr/>
          <p:nvPr/>
        </p:nvSpPr>
        <p:spPr>
          <a:xfrm>
            <a:off x="4085828" y="1924737"/>
            <a:ext cx="1327144" cy="386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Facade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E2DF8A8-4EC9-5849-85E7-EC71FC98DC18}"/>
              </a:ext>
            </a:extLst>
          </p:cNvPr>
          <p:cNvSpPr/>
          <p:nvPr/>
        </p:nvSpPr>
        <p:spPr>
          <a:xfrm>
            <a:off x="10301288" y="3102187"/>
            <a:ext cx="1344028" cy="12549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Customer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1B64FE9B-A41F-D945-8A52-57D232E7A99A}"/>
              </a:ext>
            </a:extLst>
          </p:cNvPr>
          <p:cNvSpPr/>
          <p:nvPr/>
        </p:nvSpPr>
        <p:spPr>
          <a:xfrm>
            <a:off x="10515798" y="3755814"/>
            <a:ext cx="915008" cy="28061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C9ED1B-F01F-224D-AD24-325EEA96CCD1}"/>
              </a:ext>
            </a:extLst>
          </p:cNvPr>
          <p:cNvSpPr txBox="1"/>
          <p:nvPr/>
        </p:nvSpPr>
        <p:spPr>
          <a:xfrm>
            <a:off x="10628691" y="4080093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Boot</a:t>
            </a:r>
            <a:endParaRPr kumimoji="1" lang="ja-JP" altLang="en-US" sz="1200"/>
          </a:p>
        </p:txBody>
      </p:sp>
      <p:cxnSp>
        <p:nvCxnSpPr>
          <p:cNvPr id="3" name="カギ線コネクタ 2">
            <a:extLst>
              <a:ext uri="{FF2B5EF4-FFF2-40B4-BE49-F238E27FC236}">
                <a16:creationId xmlns:a16="http://schemas.microsoft.com/office/drawing/2014/main" id="{E480976E-20C4-7748-BDAB-5598E0A2003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rot="16200000" flipH="1">
            <a:off x="7465835" y="-405280"/>
            <a:ext cx="791032" cy="62239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C7C138D-A6E5-6B4A-9816-A3DA57347FE0}"/>
              </a:ext>
            </a:extLst>
          </p:cNvPr>
          <p:cNvSpPr/>
          <p:nvPr/>
        </p:nvSpPr>
        <p:spPr>
          <a:xfrm>
            <a:off x="3995339" y="2987452"/>
            <a:ext cx="1791099" cy="2646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7450106-E092-ED4B-8742-2EF62C505891}"/>
              </a:ext>
            </a:extLst>
          </p:cNvPr>
          <p:cNvSpPr/>
          <p:nvPr/>
        </p:nvSpPr>
        <p:spPr>
          <a:xfrm>
            <a:off x="8793559" y="3102187"/>
            <a:ext cx="1344028" cy="1254905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rgbClr val="FF0000"/>
                </a:solidFill>
              </a:rPr>
              <a:t>TourInfo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3" name="円柱 32">
            <a:extLst>
              <a:ext uri="{FF2B5EF4-FFF2-40B4-BE49-F238E27FC236}">
                <a16:creationId xmlns:a16="http://schemas.microsoft.com/office/drawing/2014/main" id="{BA89CA15-57CF-0B48-9AD0-9E9440BBABFC}"/>
              </a:ext>
            </a:extLst>
          </p:cNvPr>
          <p:cNvSpPr/>
          <p:nvPr/>
        </p:nvSpPr>
        <p:spPr>
          <a:xfrm>
            <a:off x="9008069" y="3755814"/>
            <a:ext cx="915008" cy="28061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0025D7A-C4F7-CE4B-BC35-3D6A1C4B1A30}"/>
              </a:ext>
            </a:extLst>
          </p:cNvPr>
          <p:cNvSpPr txBox="1"/>
          <p:nvPr/>
        </p:nvSpPr>
        <p:spPr>
          <a:xfrm>
            <a:off x="9120962" y="4080093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Boot</a:t>
            </a:r>
            <a:endParaRPr kumimoji="1" lang="ja-JP" altLang="en-US" sz="1200"/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75FD8BAE-E5AF-6245-80D4-17035371EB5F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rot="16200000" flipH="1">
            <a:off x="5916973" y="-446413"/>
            <a:ext cx="769710" cy="6327490"/>
          </a:xfrm>
          <a:prstGeom prst="bentConnector3">
            <a:avLst>
              <a:gd name="adj1" fmla="val 6670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63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1042E3-7016-7149-9FFA-27A3DFBC311E}"/>
              </a:ext>
            </a:extLst>
          </p:cNvPr>
          <p:cNvSpPr/>
          <p:nvPr/>
        </p:nvSpPr>
        <p:spPr>
          <a:xfrm>
            <a:off x="528638" y="656544"/>
            <a:ext cx="5257800" cy="490100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1208E1-CCB4-714C-920D-446B1D1ED777}"/>
              </a:ext>
            </a:extLst>
          </p:cNvPr>
          <p:cNvSpPr/>
          <p:nvPr/>
        </p:nvSpPr>
        <p:spPr>
          <a:xfrm>
            <a:off x="833039" y="1954370"/>
            <a:ext cx="1327145" cy="2503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Reserve</a:t>
            </a:r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A21C93C-97E5-A746-A26E-B25F6CE89ABF}"/>
              </a:ext>
            </a:extLst>
          </p:cNvPr>
          <p:cNvSpPr/>
          <p:nvPr/>
        </p:nvSpPr>
        <p:spPr>
          <a:xfrm>
            <a:off x="833039" y="956194"/>
            <a:ext cx="4595394" cy="69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 (JSP/Controller)</a:t>
            </a:r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A4C9785A-A72F-B84A-ACCF-DB0980BB025A}"/>
              </a:ext>
            </a:extLst>
          </p:cNvPr>
          <p:cNvSpPr/>
          <p:nvPr/>
        </p:nvSpPr>
        <p:spPr>
          <a:xfrm>
            <a:off x="818343" y="4719030"/>
            <a:ext cx="1341842" cy="47161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33C1E74-CEEC-214F-9F70-43E362B72AEE}"/>
              </a:ext>
            </a:extLst>
          </p:cNvPr>
          <p:cNvSpPr txBox="1"/>
          <p:nvPr/>
        </p:nvSpPr>
        <p:spPr>
          <a:xfrm>
            <a:off x="511495" y="513737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TERASOLUNA</a:t>
            </a:r>
          </a:p>
          <a:p>
            <a:r>
              <a:rPr kumimoji="1" lang="en-US" altLang="ja-JP" sz="1200" dirty="0"/>
              <a:t>Framework (Spring MVC)</a:t>
            </a:r>
            <a:endParaRPr kumimoji="1" lang="ja-JP" altLang="en-US" sz="120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305F3F1-09E5-784A-B3E4-F623E2D8695A}"/>
              </a:ext>
            </a:extLst>
          </p:cNvPr>
          <p:cNvCxnSpPr>
            <a:cxnSpLocks/>
          </p:cNvCxnSpPr>
          <p:nvPr/>
        </p:nvCxnSpPr>
        <p:spPr>
          <a:xfrm>
            <a:off x="3123387" y="1667354"/>
            <a:ext cx="1" cy="303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D14E46C-F238-4D48-B8C4-E1BC8DD3A886}"/>
              </a:ext>
            </a:extLst>
          </p:cNvPr>
          <p:cNvCxnSpPr>
            <a:cxnSpLocks/>
          </p:cNvCxnSpPr>
          <p:nvPr/>
        </p:nvCxnSpPr>
        <p:spPr>
          <a:xfrm flipH="1">
            <a:off x="4764859" y="1667354"/>
            <a:ext cx="1" cy="299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1D94C65-CB5B-4848-967D-2C2C9268B41B}"/>
              </a:ext>
            </a:extLst>
          </p:cNvPr>
          <p:cNvCxnSpPr>
            <a:cxnSpLocks/>
          </p:cNvCxnSpPr>
          <p:nvPr/>
        </p:nvCxnSpPr>
        <p:spPr>
          <a:xfrm>
            <a:off x="1473991" y="1654721"/>
            <a:ext cx="0" cy="299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A5ABF4-F511-1F41-B4E7-BF6070E29569}"/>
              </a:ext>
            </a:extLst>
          </p:cNvPr>
          <p:cNvCxnSpPr>
            <a:cxnSpLocks/>
          </p:cNvCxnSpPr>
          <p:nvPr/>
        </p:nvCxnSpPr>
        <p:spPr>
          <a:xfrm>
            <a:off x="2160184" y="2177676"/>
            <a:ext cx="3143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19184C-6A2A-2F4E-9FE8-B19470364C8B}"/>
              </a:ext>
            </a:extLst>
          </p:cNvPr>
          <p:cNvSpPr/>
          <p:nvPr/>
        </p:nvSpPr>
        <p:spPr>
          <a:xfrm>
            <a:off x="4064604" y="5802257"/>
            <a:ext cx="1726198" cy="8774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Tracing Visualizer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89BB53-BB82-7D4C-ADFA-1F7A1E419DBF}"/>
              </a:ext>
            </a:extLst>
          </p:cNvPr>
          <p:cNvSpPr txBox="1"/>
          <p:nvPr/>
        </p:nvSpPr>
        <p:spPr>
          <a:xfrm>
            <a:off x="5170119" y="643600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Zipki</a:t>
            </a:r>
            <a:r>
              <a:rPr lang="en-US" altLang="ja-JP" sz="1200" dirty="0" err="1"/>
              <a:t>n</a:t>
            </a:r>
            <a:endParaRPr kumimoji="1" lang="ja-JP" altLang="en-US" sz="12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728DB3-C9EC-134B-A096-D7E92D669226}"/>
              </a:ext>
            </a:extLst>
          </p:cNvPr>
          <p:cNvSpPr/>
          <p:nvPr/>
        </p:nvSpPr>
        <p:spPr>
          <a:xfrm>
            <a:off x="2464586" y="2422383"/>
            <a:ext cx="3321852" cy="3156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333DE6-4FA7-CA4F-8443-358D61C57559}"/>
              </a:ext>
            </a:extLst>
          </p:cNvPr>
          <p:cNvSpPr/>
          <p:nvPr/>
        </p:nvSpPr>
        <p:spPr>
          <a:xfrm>
            <a:off x="2528588" y="2523990"/>
            <a:ext cx="9134772" cy="410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API Gateway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0A403E-1696-7844-BF6F-F4AD926D9495}"/>
              </a:ext>
            </a:extLst>
          </p:cNvPr>
          <p:cNvSpPr/>
          <p:nvPr/>
        </p:nvSpPr>
        <p:spPr>
          <a:xfrm>
            <a:off x="2474511" y="1946059"/>
            <a:ext cx="1327144" cy="386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Facade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155CA5-809F-2846-B7C4-B1A0EE716931}"/>
              </a:ext>
            </a:extLst>
          </p:cNvPr>
          <p:cNvSpPr txBox="1"/>
          <p:nvPr/>
        </p:nvSpPr>
        <p:spPr>
          <a:xfrm>
            <a:off x="9968548" y="270716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Cloud Gateway</a:t>
            </a:r>
            <a:endParaRPr kumimoji="1" lang="ja-JP" altLang="en-US" sz="1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39EB8F5-B1DE-0B4A-8678-46ED5C931E1E}"/>
              </a:ext>
            </a:extLst>
          </p:cNvPr>
          <p:cNvSpPr/>
          <p:nvPr/>
        </p:nvSpPr>
        <p:spPr>
          <a:xfrm>
            <a:off x="4085828" y="1924737"/>
            <a:ext cx="1327144" cy="386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Facade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E2DF8A8-4EC9-5849-85E7-EC71FC98DC18}"/>
              </a:ext>
            </a:extLst>
          </p:cNvPr>
          <p:cNvSpPr/>
          <p:nvPr/>
        </p:nvSpPr>
        <p:spPr>
          <a:xfrm>
            <a:off x="10301288" y="3102187"/>
            <a:ext cx="1344028" cy="12549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Customer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1B64FE9B-A41F-D945-8A52-57D232E7A99A}"/>
              </a:ext>
            </a:extLst>
          </p:cNvPr>
          <p:cNvSpPr/>
          <p:nvPr/>
        </p:nvSpPr>
        <p:spPr>
          <a:xfrm>
            <a:off x="10515798" y="3755814"/>
            <a:ext cx="915008" cy="28061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C9ED1B-F01F-224D-AD24-325EEA96CCD1}"/>
              </a:ext>
            </a:extLst>
          </p:cNvPr>
          <p:cNvSpPr txBox="1"/>
          <p:nvPr/>
        </p:nvSpPr>
        <p:spPr>
          <a:xfrm>
            <a:off x="10628691" y="4080093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Boot</a:t>
            </a:r>
            <a:endParaRPr kumimoji="1" lang="ja-JP" altLang="en-US" sz="1200"/>
          </a:p>
        </p:txBody>
      </p:sp>
      <p:cxnSp>
        <p:nvCxnSpPr>
          <p:cNvPr id="3" name="カギ線コネクタ 2">
            <a:extLst>
              <a:ext uri="{FF2B5EF4-FFF2-40B4-BE49-F238E27FC236}">
                <a16:creationId xmlns:a16="http://schemas.microsoft.com/office/drawing/2014/main" id="{E480976E-20C4-7748-BDAB-5598E0A2003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rot="16200000" flipH="1">
            <a:off x="7465835" y="-405280"/>
            <a:ext cx="791032" cy="62239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7450106-E092-ED4B-8742-2EF62C505891}"/>
              </a:ext>
            </a:extLst>
          </p:cNvPr>
          <p:cNvSpPr/>
          <p:nvPr/>
        </p:nvSpPr>
        <p:spPr>
          <a:xfrm>
            <a:off x="8793559" y="3102187"/>
            <a:ext cx="1344028" cy="12549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TourInfo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柱 32">
            <a:extLst>
              <a:ext uri="{FF2B5EF4-FFF2-40B4-BE49-F238E27FC236}">
                <a16:creationId xmlns:a16="http://schemas.microsoft.com/office/drawing/2014/main" id="{BA89CA15-57CF-0B48-9AD0-9E9440BBABFC}"/>
              </a:ext>
            </a:extLst>
          </p:cNvPr>
          <p:cNvSpPr/>
          <p:nvPr/>
        </p:nvSpPr>
        <p:spPr>
          <a:xfrm>
            <a:off x="9008069" y="3755814"/>
            <a:ext cx="915008" cy="28061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0025D7A-C4F7-CE4B-BC35-3D6A1C4B1A30}"/>
              </a:ext>
            </a:extLst>
          </p:cNvPr>
          <p:cNvSpPr txBox="1"/>
          <p:nvPr/>
        </p:nvSpPr>
        <p:spPr>
          <a:xfrm>
            <a:off x="9120962" y="4080093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Boot</a:t>
            </a:r>
            <a:endParaRPr kumimoji="1" lang="ja-JP" altLang="en-US" sz="1200"/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75FD8BAE-E5AF-6245-80D4-17035371EB5F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rot="16200000" flipH="1">
            <a:off x="5916973" y="-446413"/>
            <a:ext cx="769710" cy="6327490"/>
          </a:xfrm>
          <a:prstGeom prst="bentConnector3">
            <a:avLst>
              <a:gd name="adj1" fmla="val 667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83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1042E3-7016-7149-9FFA-27A3DFBC311E}"/>
              </a:ext>
            </a:extLst>
          </p:cNvPr>
          <p:cNvSpPr/>
          <p:nvPr/>
        </p:nvSpPr>
        <p:spPr>
          <a:xfrm>
            <a:off x="528638" y="656544"/>
            <a:ext cx="5257800" cy="490100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D9481A9-CB85-404F-A501-B64609C6B0B0}"/>
              </a:ext>
            </a:extLst>
          </p:cNvPr>
          <p:cNvSpPr/>
          <p:nvPr/>
        </p:nvSpPr>
        <p:spPr>
          <a:xfrm>
            <a:off x="4429125" y="452468"/>
            <a:ext cx="1378083" cy="991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1208E1-CCB4-714C-920D-446B1D1ED777}"/>
              </a:ext>
            </a:extLst>
          </p:cNvPr>
          <p:cNvSpPr/>
          <p:nvPr/>
        </p:nvSpPr>
        <p:spPr>
          <a:xfrm>
            <a:off x="833039" y="1954370"/>
            <a:ext cx="1327145" cy="2503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Reserve</a:t>
            </a:r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A21C93C-97E5-A746-A26E-B25F6CE89ABF}"/>
              </a:ext>
            </a:extLst>
          </p:cNvPr>
          <p:cNvSpPr/>
          <p:nvPr/>
        </p:nvSpPr>
        <p:spPr>
          <a:xfrm>
            <a:off x="833039" y="956194"/>
            <a:ext cx="4595394" cy="69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UI (JSP/Controller)</a:t>
            </a:r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A4C9785A-A72F-B84A-ACCF-DB0980BB025A}"/>
              </a:ext>
            </a:extLst>
          </p:cNvPr>
          <p:cNvSpPr/>
          <p:nvPr/>
        </p:nvSpPr>
        <p:spPr>
          <a:xfrm>
            <a:off x="818343" y="4719030"/>
            <a:ext cx="1341842" cy="47161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33C1E74-CEEC-214F-9F70-43E362B72AEE}"/>
              </a:ext>
            </a:extLst>
          </p:cNvPr>
          <p:cNvSpPr txBox="1"/>
          <p:nvPr/>
        </p:nvSpPr>
        <p:spPr>
          <a:xfrm>
            <a:off x="511495" y="513737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TERASOLUNA</a:t>
            </a:r>
          </a:p>
          <a:p>
            <a:r>
              <a:rPr kumimoji="1" lang="en-US" altLang="ja-JP" sz="1200" dirty="0"/>
              <a:t>Framework (Spring MVC)</a:t>
            </a:r>
            <a:endParaRPr kumimoji="1" lang="ja-JP" altLang="en-US" sz="120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305F3F1-09E5-784A-B3E4-F623E2D8695A}"/>
              </a:ext>
            </a:extLst>
          </p:cNvPr>
          <p:cNvCxnSpPr>
            <a:cxnSpLocks/>
          </p:cNvCxnSpPr>
          <p:nvPr/>
        </p:nvCxnSpPr>
        <p:spPr>
          <a:xfrm>
            <a:off x="3123387" y="1667354"/>
            <a:ext cx="1" cy="303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D14E46C-F238-4D48-B8C4-E1BC8DD3A886}"/>
              </a:ext>
            </a:extLst>
          </p:cNvPr>
          <p:cNvCxnSpPr>
            <a:cxnSpLocks/>
          </p:cNvCxnSpPr>
          <p:nvPr/>
        </p:nvCxnSpPr>
        <p:spPr>
          <a:xfrm flipH="1">
            <a:off x="4764859" y="1667354"/>
            <a:ext cx="1" cy="299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1D94C65-CB5B-4848-967D-2C2C9268B41B}"/>
              </a:ext>
            </a:extLst>
          </p:cNvPr>
          <p:cNvCxnSpPr>
            <a:cxnSpLocks/>
          </p:cNvCxnSpPr>
          <p:nvPr/>
        </p:nvCxnSpPr>
        <p:spPr>
          <a:xfrm>
            <a:off x="1473991" y="1654721"/>
            <a:ext cx="0" cy="299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A5ABF4-F511-1F41-B4E7-BF6070E29569}"/>
              </a:ext>
            </a:extLst>
          </p:cNvPr>
          <p:cNvCxnSpPr>
            <a:cxnSpLocks/>
          </p:cNvCxnSpPr>
          <p:nvPr/>
        </p:nvCxnSpPr>
        <p:spPr>
          <a:xfrm>
            <a:off x="2160184" y="2177676"/>
            <a:ext cx="3143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19184C-6A2A-2F4E-9FE8-B19470364C8B}"/>
              </a:ext>
            </a:extLst>
          </p:cNvPr>
          <p:cNvSpPr/>
          <p:nvPr/>
        </p:nvSpPr>
        <p:spPr>
          <a:xfrm>
            <a:off x="4064604" y="5802257"/>
            <a:ext cx="1726198" cy="8774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Tracing Visualizer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89BB53-BB82-7D4C-ADFA-1F7A1E419DBF}"/>
              </a:ext>
            </a:extLst>
          </p:cNvPr>
          <p:cNvSpPr txBox="1"/>
          <p:nvPr/>
        </p:nvSpPr>
        <p:spPr>
          <a:xfrm>
            <a:off x="5170119" y="643600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Zipki</a:t>
            </a:r>
            <a:r>
              <a:rPr lang="en-US" altLang="ja-JP" sz="1200" dirty="0" err="1"/>
              <a:t>n</a:t>
            </a:r>
            <a:endParaRPr kumimoji="1" lang="ja-JP" altLang="en-US" sz="12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728DB3-C9EC-134B-A096-D7E92D669226}"/>
              </a:ext>
            </a:extLst>
          </p:cNvPr>
          <p:cNvSpPr/>
          <p:nvPr/>
        </p:nvSpPr>
        <p:spPr>
          <a:xfrm>
            <a:off x="2464586" y="2422383"/>
            <a:ext cx="3321852" cy="3156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333DE6-4FA7-CA4F-8443-358D61C57559}"/>
              </a:ext>
            </a:extLst>
          </p:cNvPr>
          <p:cNvSpPr/>
          <p:nvPr/>
        </p:nvSpPr>
        <p:spPr>
          <a:xfrm>
            <a:off x="2528588" y="2523990"/>
            <a:ext cx="9134772" cy="410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API Gateway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0A403E-1696-7844-BF6F-F4AD926D9495}"/>
              </a:ext>
            </a:extLst>
          </p:cNvPr>
          <p:cNvSpPr/>
          <p:nvPr/>
        </p:nvSpPr>
        <p:spPr>
          <a:xfrm>
            <a:off x="2474511" y="1946059"/>
            <a:ext cx="1327144" cy="386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Facade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155CA5-809F-2846-B7C4-B1A0EE716931}"/>
              </a:ext>
            </a:extLst>
          </p:cNvPr>
          <p:cNvSpPr txBox="1"/>
          <p:nvPr/>
        </p:nvSpPr>
        <p:spPr>
          <a:xfrm>
            <a:off x="9968548" y="270716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Cloud Gateway</a:t>
            </a:r>
            <a:endParaRPr kumimoji="1" lang="ja-JP" altLang="en-US" sz="1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39EB8F5-B1DE-0B4A-8678-46ED5C931E1E}"/>
              </a:ext>
            </a:extLst>
          </p:cNvPr>
          <p:cNvSpPr/>
          <p:nvPr/>
        </p:nvSpPr>
        <p:spPr>
          <a:xfrm>
            <a:off x="4085828" y="1924737"/>
            <a:ext cx="1327144" cy="386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Facade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E2DF8A8-4EC9-5849-85E7-EC71FC98DC18}"/>
              </a:ext>
            </a:extLst>
          </p:cNvPr>
          <p:cNvSpPr/>
          <p:nvPr/>
        </p:nvSpPr>
        <p:spPr>
          <a:xfrm>
            <a:off x="10301288" y="3102187"/>
            <a:ext cx="1344028" cy="12549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Customer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1B64FE9B-A41F-D945-8A52-57D232E7A99A}"/>
              </a:ext>
            </a:extLst>
          </p:cNvPr>
          <p:cNvSpPr/>
          <p:nvPr/>
        </p:nvSpPr>
        <p:spPr>
          <a:xfrm>
            <a:off x="10515798" y="3755814"/>
            <a:ext cx="915008" cy="28061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C9ED1B-F01F-224D-AD24-325EEA96CCD1}"/>
              </a:ext>
            </a:extLst>
          </p:cNvPr>
          <p:cNvSpPr txBox="1"/>
          <p:nvPr/>
        </p:nvSpPr>
        <p:spPr>
          <a:xfrm>
            <a:off x="10628691" y="4080093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Boot</a:t>
            </a:r>
            <a:endParaRPr kumimoji="1" lang="ja-JP" altLang="en-US" sz="1200"/>
          </a:p>
        </p:txBody>
      </p:sp>
      <p:cxnSp>
        <p:nvCxnSpPr>
          <p:cNvPr id="3" name="カギ線コネクタ 2">
            <a:extLst>
              <a:ext uri="{FF2B5EF4-FFF2-40B4-BE49-F238E27FC236}">
                <a16:creationId xmlns:a16="http://schemas.microsoft.com/office/drawing/2014/main" id="{E480976E-20C4-7748-BDAB-5598E0A2003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rot="16200000" flipH="1">
            <a:off x="7465835" y="-405280"/>
            <a:ext cx="791032" cy="62239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7450106-E092-ED4B-8742-2EF62C505891}"/>
              </a:ext>
            </a:extLst>
          </p:cNvPr>
          <p:cNvSpPr/>
          <p:nvPr/>
        </p:nvSpPr>
        <p:spPr>
          <a:xfrm>
            <a:off x="8793559" y="3102187"/>
            <a:ext cx="1344028" cy="12549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TourInfo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柱 32">
            <a:extLst>
              <a:ext uri="{FF2B5EF4-FFF2-40B4-BE49-F238E27FC236}">
                <a16:creationId xmlns:a16="http://schemas.microsoft.com/office/drawing/2014/main" id="{BA89CA15-57CF-0B48-9AD0-9E9440BBABFC}"/>
              </a:ext>
            </a:extLst>
          </p:cNvPr>
          <p:cNvSpPr/>
          <p:nvPr/>
        </p:nvSpPr>
        <p:spPr>
          <a:xfrm>
            <a:off x="9008069" y="3755814"/>
            <a:ext cx="915008" cy="28061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0025D7A-C4F7-CE4B-BC35-3D6A1C4B1A30}"/>
              </a:ext>
            </a:extLst>
          </p:cNvPr>
          <p:cNvSpPr txBox="1"/>
          <p:nvPr/>
        </p:nvSpPr>
        <p:spPr>
          <a:xfrm>
            <a:off x="9120962" y="4080093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Boot</a:t>
            </a:r>
            <a:endParaRPr kumimoji="1" lang="ja-JP" altLang="en-US" sz="1200"/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75FD8BAE-E5AF-6245-80D4-17035371EB5F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rot="16200000" flipH="1">
            <a:off x="5916973" y="-446413"/>
            <a:ext cx="769710" cy="6327490"/>
          </a:xfrm>
          <a:prstGeom prst="bentConnector3">
            <a:avLst>
              <a:gd name="adj1" fmla="val 667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029A5A4-2C86-9E44-917E-3EAFC4B2D26A}"/>
              </a:ext>
            </a:extLst>
          </p:cNvPr>
          <p:cNvSpPr/>
          <p:nvPr/>
        </p:nvSpPr>
        <p:spPr>
          <a:xfrm>
            <a:off x="9704608" y="656544"/>
            <a:ext cx="1726198" cy="454167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UI (SPA)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DA6093-A966-584A-A3CD-BE26AEB0A371}"/>
              </a:ext>
            </a:extLst>
          </p:cNvPr>
          <p:cNvSpPr/>
          <p:nvPr/>
        </p:nvSpPr>
        <p:spPr>
          <a:xfrm>
            <a:off x="9704608" y="1913204"/>
            <a:ext cx="1726198" cy="442122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BFF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021EF49-BBCC-954A-B99F-CB2FFDFFD245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0567707" y="1110711"/>
            <a:ext cx="0" cy="1885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2B129FC-D79F-2849-BDF3-A33216A127C5}"/>
              </a:ext>
            </a:extLst>
          </p:cNvPr>
          <p:cNvSpPr txBox="1"/>
          <p:nvPr/>
        </p:nvSpPr>
        <p:spPr>
          <a:xfrm>
            <a:off x="10628690" y="2143005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Boot</a:t>
            </a:r>
            <a:endParaRPr kumimoji="1" lang="ja-JP" altLang="en-US" sz="1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FE6E3A3-FCA1-BF40-A190-72B7C5BD69C2}"/>
              </a:ext>
            </a:extLst>
          </p:cNvPr>
          <p:cNvSpPr txBox="1"/>
          <p:nvPr/>
        </p:nvSpPr>
        <p:spPr>
          <a:xfrm>
            <a:off x="10806914" y="921551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Vue.js</a:t>
            </a:r>
            <a:endParaRPr kumimoji="1" lang="ja-JP" altLang="en-US" sz="12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A71280A-0AA8-3640-8ED4-BD72E2F7E02F}"/>
              </a:ext>
            </a:extLst>
          </p:cNvPr>
          <p:cNvSpPr/>
          <p:nvPr/>
        </p:nvSpPr>
        <p:spPr>
          <a:xfrm>
            <a:off x="9704605" y="1299288"/>
            <a:ext cx="1726198" cy="442122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API Gateway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6278214-532D-9748-BFD1-0FFAE2504D7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0567707" y="1741410"/>
            <a:ext cx="0" cy="1717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2618A87-13B9-BC42-AF53-7E9D366F1ACE}"/>
              </a:ext>
            </a:extLst>
          </p:cNvPr>
          <p:cNvSpPr txBox="1"/>
          <p:nvPr/>
        </p:nvSpPr>
        <p:spPr>
          <a:xfrm>
            <a:off x="9749283" y="1515553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Cloud Gateway</a:t>
            </a:r>
            <a:endParaRPr kumimoji="1" lang="ja-JP" altLang="en-US" sz="1200"/>
          </a:p>
        </p:txBody>
      </p:sp>
      <p:cxnSp>
        <p:nvCxnSpPr>
          <p:cNvPr id="55" name="カギ線コネクタ 54">
            <a:extLst>
              <a:ext uri="{FF2B5EF4-FFF2-40B4-BE49-F238E27FC236}">
                <a16:creationId xmlns:a16="http://schemas.microsoft.com/office/drawing/2014/main" id="{FA52BAA0-8141-9C47-AF48-9310896AA7FD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10397074" y="2525958"/>
            <a:ext cx="746861" cy="405595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>
            <a:extLst>
              <a:ext uri="{FF2B5EF4-FFF2-40B4-BE49-F238E27FC236}">
                <a16:creationId xmlns:a16="http://schemas.microsoft.com/office/drawing/2014/main" id="{AF2F57F8-EA72-A943-94EC-F314D5CA01C8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rot="5400000">
            <a:off x="9643210" y="2177689"/>
            <a:ext cx="746861" cy="110213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160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81042E3-7016-7149-9FFA-27A3DFBC311E}"/>
              </a:ext>
            </a:extLst>
          </p:cNvPr>
          <p:cNvSpPr/>
          <p:nvPr/>
        </p:nvSpPr>
        <p:spPr>
          <a:xfrm>
            <a:off x="528638" y="656544"/>
            <a:ext cx="5257800" cy="4901007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D9481A9-CB85-404F-A501-B64609C6B0B0}"/>
              </a:ext>
            </a:extLst>
          </p:cNvPr>
          <p:cNvSpPr/>
          <p:nvPr/>
        </p:nvSpPr>
        <p:spPr>
          <a:xfrm>
            <a:off x="3138083" y="452468"/>
            <a:ext cx="2669126" cy="991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1208E1-CCB4-714C-920D-446B1D1ED777}"/>
              </a:ext>
            </a:extLst>
          </p:cNvPr>
          <p:cNvSpPr/>
          <p:nvPr/>
        </p:nvSpPr>
        <p:spPr>
          <a:xfrm>
            <a:off x="833039" y="1954370"/>
            <a:ext cx="1327145" cy="2503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Reserve</a:t>
            </a:r>
            <a:endParaRPr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A21C93C-97E5-A746-A26E-B25F6CE89ABF}"/>
              </a:ext>
            </a:extLst>
          </p:cNvPr>
          <p:cNvSpPr/>
          <p:nvPr/>
        </p:nvSpPr>
        <p:spPr>
          <a:xfrm>
            <a:off x="833039" y="956194"/>
            <a:ext cx="4595394" cy="69852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/>
              <a:t>UI (JSP/Controller)</a:t>
            </a:r>
            <a:endParaRPr kumimoji="1" lang="ja-JP" altLang="en-US"/>
          </a:p>
        </p:txBody>
      </p:sp>
      <p:sp>
        <p:nvSpPr>
          <p:cNvPr id="20" name="円柱 19">
            <a:extLst>
              <a:ext uri="{FF2B5EF4-FFF2-40B4-BE49-F238E27FC236}">
                <a16:creationId xmlns:a16="http://schemas.microsoft.com/office/drawing/2014/main" id="{A4C9785A-A72F-B84A-ACCF-DB0980BB025A}"/>
              </a:ext>
            </a:extLst>
          </p:cNvPr>
          <p:cNvSpPr/>
          <p:nvPr/>
        </p:nvSpPr>
        <p:spPr>
          <a:xfrm>
            <a:off x="818343" y="4719030"/>
            <a:ext cx="1341842" cy="471616"/>
          </a:xfrm>
          <a:prstGeom prst="ca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33C1E74-CEEC-214F-9F70-43E362B72AEE}"/>
              </a:ext>
            </a:extLst>
          </p:cNvPr>
          <p:cNvSpPr txBox="1"/>
          <p:nvPr/>
        </p:nvSpPr>
        <p:spPr>
          <a:xfrm>
            <a:off x="511495" y="5137377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TERASOLUNA</a:t>
            </a:r>
          </a:p>
          <a:p>
            <a:r>
              <a:rPr kumimoji="1" lang="en-US" altLang="ja-JP" sz="1200" dirty="0"/>
              <a:t>Framework (Spring MVC)</a:t>
            </a:r>
            <a:endParaRPr kumimoji="1" lang="ja-JP" altLang="en-US" sz="120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305F3F1-09E5-784A-B3E4-F623E2D8695A}"/>
              </a:ext>
            </a:extLst>
          </p:cNvPr>
          <p:cNvCxnSpPr>
            <a:cxnSpLocks/>
          </p:cNvCxnSpPr>
          <p:nvPr/>
        </p:nvCxnSpPr>
        <p:spPr>
          <a:xfrm>
            <a:off x="3123387" y="1667354"/>
            <a:ext cx="1" cy="3036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D14E46C-F238-4D48-B8C4-E1BC8DD3A886}"/>
              </a:ext>
            </a:extLst>
          </p:cNvPr>
          <p:cNvCxnSpPr>
            <a:cxnSpLocks/>
          </p:cNvCxnSpPr>
          <p:nvPr/>
        </p:nvCxnSpPr>
        <p:spPr>
          <a:xfrm flipH="1">
            <a:off x="4764859" y="1667354"/>
            <a:ext cx="1" cy="299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71D94C65-CB5B-4848-967D-2C2C9268B41B}"/>
              </a:ext>
            </a:extLst>
          </p:cNvPr>
          <p:cNvCxnSpPr>
            <a:cxnSpLocks/>
          </p:cNvCxnSpPr>
          <p:nvPr/>
        </p:nvCxnSpPr>
        <p:spPr>
          <a:xfrm>
            <a:off x="1473991" y="1654721"/>
            <a:ext cx="0" cy="299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01A5ABF4-F511-1F41-B4E7-BF6070E29569}"/>
              </a:ext>
            </a:extLst>
          </p:cNvPr>
          <p:cNvCxnSpPr>
            <a:cxnSpLocks/>
          </p:cNvCxnSpPr>
          <p:nvPr/>
        </p:nvCxnSpPr>
        <p:spPr>
          <a:xfrm>
            <a:off x="2160184" y="2177676"/>
            <a:ext cx="3143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19184C-6A2A-2F4E-9FE8-B19470364C8B}"/>
              </a:ext>
            </a:extLst>
          </p:cNvPr>
          <p:cNvSpPr/>
          <p:nvPr/>
        </p:nvSpPr>
        <p:spPr>
          <a:xfrm>
            <a:off x="4064604" y="5802257"/>
            <a:ext cx="1726198" cy="87749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Tracing Visualizer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B89BB53-BB82-7D4C-ADFA-1F7A1E419DBF}"/>
              </a:ext>
            </a:extLst>
          </p:cNvPr>
          <p:cNvSpPr txBox="1"/>
          <p:nvPr/>
        </p:nvSpPr>
        <p:spPr>
          <a:xfrm>
            <a:off x="5170119" y="6436002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Zipki</a:t>
            </a:r>
            <a:r>
              <a:rPr lang="en-US" altLang="ja-JP" sz="1200" dirty="0" err="1"/>
              <a:t>n</a:t>
            </a:r>
            <a:endParaRPr kumimoji="1" lang="ja-JP" altLang="en-US" sz="12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9728DB3-C9EC-134B-A096-D7E92D669226}"/>
              </a:ext>
            </a:extLst>
          </p:cNvPr>
          <p:cNvSpPr/>
          <p:nvPr/>
        </p:nvSpPr>
        <p:spPr>
          <a:xfrm>
            <a:off x="2464586" y="2422383"/>
            <a:ext cx="3321852" cy="3156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C333DE6-4FA7-CA4F-8443-358D61C57559}"/>
              </a:ext>
            </a:extLst>
          </p:cNvPr>
          <p:cNvSpPr/>
          <p:nvPr/>
        </p:nvSpPr>
        <p:spPr>
          <a:xfrm>
            <a:off x="2528588" y="2523990"/>
            <a:ext cx="9134772" cy="410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API Gateway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C0A403E-1696-7844-BF6F-F4AD926D9495}"/>
              </a:ext>
            </a:extLst>
          </p:cNvPr>
          <p:cNvSpPr/>
          <p:nvPr/>
        </p:nvSpPr>
        <p:spPr>
          <a:xfrm>
            <a:off x="2474511" y="1946059"/>
            <a:ext cx="1327144" cy="386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Facade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1155CA5-809F-2846-B7C4-B1A0EE716931}"/>
              </a:ext>
            </a:extLst>
          </p:cNvPr>
          <p:cNvSpPr txBox="1"/>
          <p:nvPr/>
        </p:nvSpPr>
        <p:spPr>
          <a:xfrm>
            <a:off x="9968548" y="2707165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Cloud Gateway</a:t>
            </a:r>
            <a:endParaRPr kumimoji="1" lang="ja-JP" altLang="en-US" sz="120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39EB8F5-B1DE-0B4A-8678-46ED5C931E1E}"/>
              </a:ext>
            </a:extLst>
          </p:cNvPr>
          <p:cNvSpPr/>
          <p:nvPr/>
        </p:nvSpPr>
        <p:spPr>
          <a:xfrm>
            <a:off x="4085828" y="1924737"/>
            <a:ext cx="1327144" cy="38641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Facade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E2DF8A8-4EC9-5849-85E7-EC71FC98DC18}"/>
              </a:ext>
            </a:extLst>
          </p:cNvPr>
          <p:cNvSpPr/>
          <p:nvPr/>
        </p:nvSpPr>
        <p:spPr>
          <a:xfrm>
            <a:off x="10301288" y="3102187"/>
            <a:ext cx="1344028" cy="12549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Customer</a:t>
            </a: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1B64FE9B-A41F-D945-8A52-57D232E7A99A}"/>
              </a:ext>
            </a:extLst>
          </p:cNvPr>
          <p:cNvSpPr/>
          <p:nvPr/>
        </p:nvSpPr>
        <p:spPr>
          <a:xfrm>
            <a:off x="10515798" y="3755814"/>
            <a:ext cx="915008" cy="28061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2C9ED1B-F01F-224D-AD24-325EEA96CCD1}"/>
              </a:ext>
            </a:extLst>
          </p:cNvPr>
          <p:cNvSpPr txBox="1"/>
          <p:nvPr/>
        </p:nvSpPr>
        <p:spPr>
          <a:xfrm>
            <a:off x="10628691" y="4080093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Boot</a:t>
            </a:r>
            <a:endParaRPr kumimoji="1" lang="ja-JP" altLang="en-US" sz="1200"/>
          </a:p>
        </p:txBody>
      </p:sp>
      <p:cxnSp>
        <p:nvCxnSpPr>
          <p:cNvPr id="3" name="カギ線コネクタ 2">
            <a:extLst>
              <a:ext uri="{FF2B5EF4-FFF2-40B4-BE49-F238E27FC236}">
                <a16:creationId xmlns:a16="http://schemas.microsoft.com/office/drawing/2014/main" id="{E480976E-20C4-7748-BDAB-5598E0A2003B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rot="16200000" flipH="1">
            <a:off x="7465835" y="-405280"/>
            <a:ext cx="791032" cy="6223902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7450106-E092-ED4B-8742-2EF62C505891}"/>
              </a:ext>
            </a:extLst>
          </p:cNvPr>
          <p:cNvSpPr/>
          <p:nvPr/>
        </p:nvSpPr>
        <p:spPr>
          <a:xfrm>
            <a:off x="8793559" y="3102187"/>
            <a:ext cx="1344028" cy="12549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TourInfo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柱 32">
            <a:extLst>
              <a:ext uri="{FF2B5EF4-FFF2-40B4-BE49-F238E27FC236}">
                <a16:creationId xmlns:a16="http://schemas.microsoft.com/office/drawing/2014/main" id="{BA89CA15-57CF-0B48-9AD0-9E9440BBABFC}"/>
              </a:ext>
            </a:extLst>
          </p:cNvPr>
          <p:cNvSpPr/>
          <p:nvPr/>
        </p:nvSpPr>
        <p:spPr>
          <a:xfrm>
            <a:off x="9008069" y="3755814"/>
            <a:ext cx="915008" cy="28061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0025D7A-C4F7-CE4B-BC35-3D6A1C4B1A30}"/>
              </a:ext>
            </a:extLst>
          </p:cNvPr>
          <p:cNvSpPr txBox="1"/>
          <p:nvPr/>
        </p:nvSpPr>
        <p:spPr>
          <a:xfrm>
            <a:off x="9120962" y="4080093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Boot</a:t>
            </a:r>
            <a:endParaRPr kumimoji="1" lang="ja-JP" altLang="en-US" sz="1200"/>
          </a:p>
        </p:txBody>
      </p:sp>
      <p:cxnSp>
        <p:nvCxnSpPr>
          <p:cNvPr id="36" name="カギ線コネクタ 35">
            <a:extLst>
              <a:ext uri="{FF2B5EF4-FFF2-40B4-BE49-F238E27FC236}">
                <a16:creationId xmlns:a16="http://schemas.microsoft.com/office/drawing/2014/main" id="{75FD8BAE-E5AF-6245-80D4-17035371EB5F}"/>
              </a:ext>
            </a:extLst>
          </p:cNvPr>
          <p:cNvCxnSpPr>
            <a:cxnSpLocks/>
            <a:stCxn id="17" idx="2"/>
            <a:endCxn id="27" idx="0"/>
          </p:cNvCxnSpPr>
          <p:nvPr/>
        </p:nvCxnSpPr>
        <p:spPr>
          <a:xfrm rot="16200000" flipH="1">
            <a:off x="5916973" y="-446413"/>
            <a:ext cx="769710" cy="6327490"/>
          </a:xfrm>
          <a:prstGeom prst="bentConnector3">
            <a:avLst>
              <a:gd name="adj1" fmla="val 6670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029A5A4-2C86-9E44-917E-3EAFC4B2D26A}"/>
              </a:ext>
            </a:extLst>
          </p:cNvPr>
          <p:cNvSpPr/>
          <p:nvPr/>
        </p:nvSpPr>
        <p:spPr>
          <a:xfrm>
            <a:off x="8112256" y="656544"/>
            <a:ext cx="3318550" cy="454167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UI (SPA)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DA6093-A966-584A-A3CD-BE26AEB0A371}"/>
              </a:ext>
            </a:extLst>
          </p:cNvPr>
          <p:cNvSpPr/>
          <p:nvPr/>
        </p:nvSpPr>
        <p:spPr>
          <a:xfrm>
            <a:off x="8112256" y="1913204"/>
            <a:ext cx="3318550" cy="442122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BFF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A021EF49-BBCC-954A-B99F-CB2FFDFFD245}"/>
              </a:ext>
            </a:extLst>
          </p:cNvPr>
          <p:cNvCxnSpPr>
            <a:cxnSpLocks/>
            <a:stCxn id="29" idx="2"/>
            <a:endCxn id="41" idx="0"/>
          </p:cNvCxnSpPr>
          <p:nvPr/>
        </p:nvCxnSpPr>
        <p:spPr>
          <a:xfrm flipH="1">
            <a:off x="9771528" y="1110711"/>
            <a:ext cx="3" cy="1885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2B129FC-D79F-2849-BDF3-A33216A127C5}"/>
              </a:ext>
            </a:extLst>
          </p:cNvPr>
          <p:cNvSpPr txBox="1"/>
          <p:nvPr/>
        </p:nvSpPr>
        <p:spPr>
          <a:xfrm>
            <a:off x="10628690" y="2143005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Boot</a:t>
            </a:r>
            <a:endParaRPr kumimoji="1" lang="ja-JP" altLang="en-US" sz="12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FE6E3A3-FCA1-BF40-A190-72B7C5BD69C2}"/>
              </a:ext>
            </a:extLst>
          </p:cNvPr>
          <p:cNvSpPr txBox="1"/>
          <p:nvPr/>
        </p:nvSpPr>
        <p:spPr>
          <a:xfrm>
            <a:off x="10806914" y="921551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Vue.js</a:t>
            </a:r>
            <a:endParaRPr kumimoji="1" lang="ja-JP" altLang="en-US" sz="12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A71280A-0AA8-3640-8ED4-BD72E2F7E02F}"/>
              </a:ext>
            </a:extLst>
          </p:cNvPr>
          <p:cNvSpPr/>
          <p:nvPr/>
        </p:nvSpPr>
        <p:spPr>
          <a:xfrm>
            <a:off x="8112253" y="1299288"/>
            <a:ext cx="3318550" cy="442122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API Gateway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6278214-532D-9748-BFD1-0FFAE2504D7B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>
            <a:off x="9771528" y="1741410"/>
            <a:ext cx="3" cy="1717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2618A87-13B9-BC42-AF53-7E9D366F1ACE}"/>
              </a:ext>
            </a:extLst>
          </p:cNvPr>
          <p:cNvSpPr txBox="1"/>
          <p:nvPr/>
        </p:nvSpPr>
        <p:spPr>
          <a:xfrm>
            <a:off x="9886500" y="1548366"/>
            <a:ext cx="1758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Spring Cloud Gateway</a:t>
            </a:r>
            <a:endParaRPr kumimoji="1" lang="ja-JP" altLang="en-US" sz="1200"/>
          </a:p>
        </p:txBody>
      </p:sp>
      <p:cxnSp>
        <p:nvCxnSpPr>
          <p:cNvPr id="55" name="カギ線コネクタ 54">
            <a:extLst>
              <a:ext uri="{FF2B5EF4-FFF2-40B4-BE49-F238E27FC236}">
                <a16:creationId xmlns:a16="http://schemas.microsoft.com/office/drawing/2014/main" id="{FA52BAA0-8141-9C47-AF48-9310896AA7FD}"/>
              </a:ext>
            </a:extLst>
          </p:cNvPr>
          <p:cNvCxnSpPr>
            <a:cxnSpLocks/>
            <a:stCxn id="37" idx="2"/>
            <a:endCxn id="24" idx="0"/>
          </p:cNvCxnSpPr>
          <p:nvPr/>
        </p:nvCxnSpPr>
        <p:spPr>
          <a:xfrm rot="16200000" flipH="1">
            <a:off x="9998986" y="2127870"/>
            <a:ext cx="746861" cy="120177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カギ線コネクタ 59">
            <a:extLst>
              <a:ext uri="{FF2B5EF4-FFF2-40B4-BE49-F238E27FC236}">
                <a16:creationId xmlns:a16="http://schemas.microsoft.com/office/drawing/2014/main" id="{AF2F57F8-EA72-A943-94EC-F314D5CA01C8}"/>
              </a:ext>
            </a:extLst>
          </p:cNvPr>
          <p:cNvCxnSpPr>
            <a:cxnSpLocks/>
            <a:stCxn id="37" idx="2"/>
            <a:endCxn id="27" idx="0"/>
          </p:cNvCxnSpPr>
          <p:nvPr/>
        </p:nvCxnSpPr>
        <p:spPr>
          <a:xfrm rot="5400000">
            <a:off x="9245122" y="2575777"/>
            <a:ext cx="746861" cy="305958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248</Words>
  <Application>Microsoft Macintosh PowerPoint</Application>
  <PresentationFormat>ワイド画面</PresentationFormat>
  <Paragraphs>115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Tomoyuki Ikeya</dc:creator>
  <cp:lastModifiedBy>Tomoyuki Ikeya</cp:lastModifiedBy>
  <cp:revision>73</cp:revision>
  <dcterms:created xsi:type="dcterms:W3CDTF">2020-12-01T13:01:16Z</dcterms:created>
  <dcterms:modified xsi:type="dcterms:W3CDTF">2020-12-02T07:42:09Z</dcterms:modified>
</cp:coreProperties>
</file>