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65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09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52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68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29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3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84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1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7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1008112"/>
          </a:xfrm>
        </p:spPr>
        <p:txBody>
          <a:bodyPr/>
          <a:lstStyle/>
          <a:p>
            <a:r>
              <a:rPr kumimoji="1" lang="ja-JP" altLang="en-US" dirty="0" smtClean="0"/>
              <a:t>課題　お茶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56376" y="260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１／４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1628800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/>
              <a:t>コカ・コーラ　綾鷹　・伊藤園　おーいお茶　・アサヒ　十六茶</a:t>
            </a:r>
            <a:endParaRPr lang="en-US" altLang="ja-JP" sz="2200" dirty="0" smtClean="0"/>
          </a:p>
          <a:p>
            <a:r>
              <a:rPr kumimoji="1" lang="ja-JP" altLang="en-US" sz="2200" dirty="0" smtClean="0"/>
              <a:t>この３メーカーが、</a:t>
            </a:r>
            <a:endParaRPr kumimoji="1" lang="en-US" altLang="ja-JP" sz="2200" dirty="0" smtClean="0"/>
          </a:p>
          <a:p>
            <a:r>
              <a:rPr lang="ja-JP" altLang="en-US" sz="2200" dirty="0" smtClean="0"/>
              <a:t>①どのようなお茶を</a:t>
            </a:r>
            <a:endParaRPr lang="en-US" altLang="ja-JP" sz="2200" dirty="0" smtClean="0"/>
          </a:p>
          <a:p>
            <a:r>
              <a:rPr kumimoji="1" lang="ja-JP" altLang="en-US" sz="2200" dirty="0" smtClean="0"/>
              <a:t>②どのようなターゲットに</a:t>
            </a:r>
            <a:endParaRPr kumimoji="1" lang="en-US" altLang="ja-JP" sz="2200" dirty="0" smtClean="0"/>
          </a:p>
          <a:p>
            <a:r>
              <a:rPr lang="ja-JP" altLang="en-US" sz="2200" dirty="0" smtClean="0"/>
              <a:t>③どのようなコンセプトで売り出したいか？</a:t>
            </a:r>
            <a:endParaRPr lang="en-US" altLang="ja-JP" sz="2200" dirty="0" smtClean="0"/>
          </a:p>
          <a:p>
            <a:endParaRPr lang="en-US" altLang="ja-JP" sz="2200" dirty="0"/>
          </a:p>
          <a:p>
            <a:r>
              <a:rPr lang="ja-JP" altLang="en-US" sz="2200" dirty="0" smtClean="0"/>
              <a:t>そして、①②③によって④どのようなサイトにしているのか？</a:t>
            </a:r>
            <a:endParaRPr lang="en-US" altLang="ja-JP" sz="2200" dirty="0" smtClean="0"/>
          </a:p>
          <a:p>
            <a:endParaRPr kumimoji="1" lang="en-US" altLang="ja-JP" sz="2200" dirty="0" smtClean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9727"/>
              </p:ext>
            </p:extLst>
          </p:nvPr>
        </p:nvGraphicFramePr>
        <p:xfrm>
          <a:off x="395535" y="5013176"/>
          <a:ext cx="807278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95"/>
                <a:gridCol w="2018195"/>
                <a:gridCol w="2018195"/>
                <a:gridCol w="201819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発表メンバー（４名）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12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池嵜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りな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ふじけい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ともや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/>
          <a:p>
            <a:r>
              <a:rPr kumimoji="1" lang="ja-JP" altLang="en-US" dirty="0" smtClean="0"/>
              <a:t>３メーカーの違い表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4368" y="3326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２／４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29476"/>
              </p:ext>
            </p:extLst>
          </p:nvPr>
        </p:nvGraphicFramePr>
        <p:xfrm>
          <a:off x="179512" y="2204864"/>
          <a:ext cx="8568952" cy="234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584176"/>
                <a:gridCol w="936104"/>
                <a:gridCol w="864096"/>
                <a:gridCol w="1368152"/>
                <a:gridCol w="2520280"/>
              </a:tblGrid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商品名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メーカー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種類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茶葉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製造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綾鷹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日本コカ・コーラ（株）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緑茶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他社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他社と製造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（有）上林春松本店（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共同製造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おーいお茶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（株）伊藤園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緑茶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自社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自社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十六茶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アサヒ飲料（株）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ブレンド茶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他社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自社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79512" y="479715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かんばやししゅんしょう</a:t>
            </a:r>
            <a:r>
              <a:rPr kumimoji="1" lang="ja-JP" altLang="en-US" dirty="0" err="1" smtClean="0"/>
              <a:t>ほんてん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170080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１．社名と製造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28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25914"/>
              </p:ext>
            </p:extLst>
          </p:nvPr>
        </p:nvGraphicFramePr>
        <p:xfrm>
          <a:off x="107504" y="836712"/>
          <a:ext cx="8640960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232248"/>
                <a:gridCol w="2448272"/>
                <a:gridCol w="2592288"/>
              </a:tblGrid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商品名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①どのようなお茶を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②どのようなターゲットに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③どのようなコンセプトで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73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綾鷹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香りと苦みがあり、</a:t>
                      </a:r>
                      <a:endParaRPr kumimoji="1" lang="en-US" altLang="ja-JP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少し濁っている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香り・旨み・甘み・渋みの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バランスを重視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586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おーいお茶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茶葉から製造までの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自社製造による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最適化を重視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9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十六茶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カフェインゼロなどの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健康志向を重視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028384" y="260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３／４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233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２．①・②・③について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035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4798"/>
              </p:ext>
            </p:extLst>
          </p:nvPr>
        </p:nvGraphicFramePr>
        <p:xfrm>
          <a:off x="323528" y="836712"/>
          <a:ext cx="8424936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7056784"/>
              </a:tblGrid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商品名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④　①・②・③によってどのようなサイトのデザインにしているか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73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綾鷹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全体的に緑色で急須の絵を取り入れている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586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おーいお茶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全体的に緑色のサイト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9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十六茶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丸みのある文字の字体を取り入れて、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優しい感を出している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812360" y="1166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４／４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30129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３．④について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96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212</Words>
  <Application>Microsoft Office PowerPoint</Application>
  <PresentationFormat>画面に合わせる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課題　お茶</vt:lpstr>
      <vt:lpstr>３メーカーの違い表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　お茶</dc:title>
  <dc:creator>ともや</dc:creator>
  <cp:lastModifiedBy>ともや</cp:lastModifiedBy>
  <cp:revision>10</cp:revision>
  <dcterms:created xsi:type="dcterms:W3CDTF">2022-09-27T01:13:31Z</dcterms:created>
  <dcterms:modified xsi:type="dcterms:W3CDTF">2022-09-27T04:12:28Z</dcterms:modified>
</cp:coreProperties>
</file>