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65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098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52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68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16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29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3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84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10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47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5772-1206-4E19-999A-BECAF5CCA1DE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CAA6-6616-4CB0-ADF4-2E3BA9EB52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415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39552" y="548681"/>
            <a:ext cx="7772400" cy="1008112"/>
          </a:xfrm>
        </p:spPr>
        <p:txBody>
          <a:bodyPr/>
          <a:lstStyle/>
          <a:p>
            <a:r>
              <a:rPr kumimoji="1" lang="ja-JP" altLang="en-US" dirty="0" smtClean="0"/>
              <a:t>課題　お茶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56376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１／４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536" y="1628800"/>
            <a:ext cx="80648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 smtClean="0"/>
              <a:t>コカ・コーラ　綾鷹　・伊藤園　おーいお茶　・アサヒ　十六茶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この３メーカーが、</a:t>
            </a:r>
            <a:endParaRPr kumimoji="1" lang="en-US" altLang="ja-JP" sz="2200" dirty="0" smtClean="0"/>
          </a:p>
          <a:p>
            <a:r>
              <a:rPr lang="ja-JP" altLang="en-US" sz="2200" dirty="0" smtClean="0"/>
              <a:t>①どのようなお茶を</a:t>
            </a:r>
            <a:endParaRPr lang="en-US" altLang="ja-JP" sz="2200" dirty="0" smtClean="0"/>
          </a:p>
          <a:p>
            <a:r>
              <a:rPr kumimoji="1" lang="ja-JP" altLang="en-US" sz="2200" dirty="0" smtClean="0"/>
              <a:t>②どのようなターゲットに</a:t>
            </a:r>
            <a:endParaRPr kumimoji="1" lang="en-US" altLang="ja-JP" sz="2200" dirty="0" smtClean="0"/>
          </a:p>
          <a:p>
            <a:r>
              <a:rPr lang="ja-JP" altLang="en-US" sz="2200" dirty="0" smtClean="0"/>
              <a:t>③どのようなコンセプトで売り出したいか？</a:t>
            </a:r>
            <a:endParaRPr lang="en-US" altLang="ja-JP" sz="2200" dirty="0" smtClean="0"/>
          </a:p>
          <a:p>
            <a:endParaRPr lang="en-US" altLang="ja-JP" sz="2200" dirty="0"/>
          </a:p>
          <a:p>
            <a:r>
              <a:rPr lang="ja-JP" altLang="en-US" sz="2200" dirty="0" smtClean="0"/>
              <a:t>そして、①②③によって④どのようなサイトにしているのか？</a:t>
            </a:r>
            <a:endParaRPr lang="en-US" altLang="ja-JP" sz="2200" dirty="0" smtClean="0"/>
          </a:p>
          <a:p>
            <a:endParaRPr kumimoji="1" lang="en-US" altLang="ja-JP" sz="2200" dirty="0" smtClean="0"/>
          </a:p>
        </p:txBody>
      </p: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647702"/>
              </p:ext>
            </p:extLst>
          </p:nvPr>
        </p:nvGraphicFramePr>
        <p:xfrm>
          <a:off x="395535" y="5013176"/>
          <a:ext cx="807278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95"/>
                <a:gridCol w="2018195"/>
                <a:gridCol w="2018195"/>
                <a:gridCol w="2018195"/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お茶　チーム２　発表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メンバー（４名）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128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池嵜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りな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ふじけい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ともや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9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/>
          <a:lstStyle/>
          <a:p>
            <a:r>
              <a:rPr kumimoji="1" lang="ja-JP" altLang="en-US" dirty="0" smtClean="0"/>
              <a:t>３メーカーの違い表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84368" y="33265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２／４</a:t>
            </a:r>
            <a:endParaRPr kumimoji="1" lang="ja-JP" alt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29476"/>
              </p:ext>
            </p:extLst>
          </p:nvPr>
        </p:nvGraphicFramePr>
        <p:xfrm>
          <a:off x="179512" y="2204864"/>
          <a:ext cx="8568952" cy="2346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84176"/>
                <a:gridCol w="936104"/>
                <a:gridCol w="864096"/>
                <a:gridCol w="1368152"/>
                <a:gridCol w="2520280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メーカー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種類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茶葉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日本コカ・コーラ（株）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緑茶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他社と製造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（有）上林春松本店（</a:t>
                      </a:r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共同製造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（株）伊藤園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緑茶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アサヒ飲料（株）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</a:rPr>
                        <a:t>ブレンド茶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他社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テキスト ボックス 6"/>
          <p:cNvSpPr txBox="1"/>
          <p:nvPr/>
        </p:nvSpPr>
        <p:spPr>
          <a:xfrm>
            <a:off x="179512" y="47971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 </a:t>
            </a:r>
            <a:r>
              <a:rPr kumimoji="1" lang="ja-JP" altLang="en-US" dirty="0" smtClean="0"/>
              <a:t>かんばやししゅんしょう</a:t>
            </a:r>
            <a:r>
              <a:rPr kumimoji="1" lang="ja-JP" altLang="en-US" dirty="0" err="1" smtClean="0"/>
              <a:t>ほんてん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9512" y="170080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１．社名と製造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92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608926"/>
              </p:ext>
            </p:extLst>
          </p:nvPr>
        </p:nvGraphicFramePr>
        <p:xfrm>
          <a:off x="107504" y="836712"/>
          <a:ext cx="8640960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232248"/>
                <a:gridCol w="2448272"/>
                <a:gridCol w="2592288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①どのようなお茶を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②どのようなターゲットに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③どのようなコンセプトで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3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香りと苦みがあり、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少し濁って</a:t>
                      </a:r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いる。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急須で入れた感を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出している。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広い範囲の客を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ターゲットに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健康志向のお茶も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出している。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香り・旨み・甘み・渋みの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バランスを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重視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すべての人にウケ</a:t>
                      </a:r>
                      <a:r>
                        <a:rPr kumimoji="1" lang="ja-JP" altLang="en-US" dirty="0" err="1" smtClean="0">
                          <a:solidFill>
                            <a:schemeClr val="tx1"/>
                          </a:solidFill>
                        </a:rPr>
                        <a:t>る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おいしいお茶。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86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緑茶としては、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味は一本に絞って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いる。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ほうじ茶などに広げて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いないから少し年齢層は上の層を狙っている。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茶葉から製造までの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自社製造による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最適化を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重視。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懐かしい伝統の味。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9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カフェインゼロで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健康に良くアレルギーのある方でも</a:t>
                      </a:r>
                      <a:endParaRPr kumimoji="1" lang="en-US" altLang="ja-JP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800" dirty="0" smtClean="0">
                          <a:solidFill>
                            <a:schemeClr val="tx1"/>
                          </a:solidFill>
                        </a:rPr>
                        <a:t>安心して飲める。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全年齢層。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特に子供・女性が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ターゲット。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カフェインゼロなどの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健康志向を重視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8028384" y="2606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9512" y="32336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２．①・②・③について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03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2651"/>
              </p:ext>
            </p:extLst>
          </p:nvPr>
        </p:nvGraphicFramePr>
        <p:xfrm>
          <a:off x="323528" y="836712"/>
          <a:ext cx="8424936" cy="554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056784"/>
              </a:tblGrid>
              <a:tr h="568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商品名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 smtClean="0">
                          <a:solidFill>
                            <a:schemeClr val="tx1"/>
                          </a:solidFill>
                        </a:rPr>
                        <a:t>④　①・②・③によってどのようなサイトのデザインにしているか</a:t>
                      </a:r>
                      <a:endParaRPr kumimoji="1" lang="ja-JP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473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綾鷹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全体的に緑色で急須の絵を取り入れて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いる。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急須で入れたお茶を大々的に出している。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586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おーいお茶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茶畑の動画から始まるサイトで、良質な茶葉を使い、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身体にも良さそうだと思わせてくれる。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伊藤園ブランドとしてデザインされている。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69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十六茶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丸みのある文字の字体を取り入れて、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優しい感を出して</a:t>
                      </a:r>
                      <a:r>
                        <a:rPr kumimoji="1" lang="ja-JP" altLang="en-US" dirty="0" smtClean="0">
                          <a:solidFill>
                            <a:schemeClr val="tx1"/>
                          </a:solidFill>
                        </a:rPr>
                        <a:t>いる。</a:t>
                      </a:r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7812360" y="11663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４／４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3528" y="30129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３．④について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96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340</Words>
  <Application>Microsoft Office PowerPoint</Application>
  <PresentationFormat>画面に合わせる (4:3)</PresentationFormat>
  <Paragraphs>93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5" baseType="lpstr">
      <vt:lpstr>Office ​​テーマ</vt:lpstr>
      <vt:lpstr>課題　お茶</vt:lpstr>
      <vt:lpstr>３メーカーの違い表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課題　お茶</dc:title>
  <dc:creator>ともや</dc:creator>
  <cp:lastModifiedBy>ともや</cp:lastModifiedBy>
  <cp:revision>15</cp:revision>
  <dcterms:created xsi:type="dcterms:W3CDTF">2022-09-27T01:13:31Z</dcterms:created>
  <dcterms:modified xsi:type="dcterms:W3CDTF">2022-09-27T05:37:41Z</dcterms:modified>
</cp:coreProperties>
</file>