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11"/>
  </p:notesMasterIdLst>
  <p:sldIdLst>
    <p:sldId id="256" r:id="rId2"/>
    <p:sldId id="257" r:id="rId3"/>
    <p:sldId id="263" r:id="rId4"/>
    <p:sldId id="258" r:id="rId5"/>
    <p:sldId id="265" r:id="rId6"/>
    <p:sldId id="260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7" autoAdjust="0"/>
    <p:restoredTop sz="85012" autoAdjust="0"/>
  </p:normalViewPr>
  <p:slideViewPr>
    <p:cSldViewPr snapToGrid="0">
      <p:cViewPr varScale="1">
        <p:scale>
          <a:sx n="49" d="100"/>
          <a:sy n="49" d="100"/>
        </p:scale>
        <p:origin x="765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5EA18-F66C-4D75-8C80-0C1A1E868DE6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8DDF4-253B-4E36-BE28-46B8E6426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06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enter project details and your</a:t>
            </a:r>
            <a:r>
              <a:rPr lang="en-US" baseline="0" dirty="0"/>
              <a:t> details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71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section is NOT assessed. We just want to get to know</a:t>
            </a:r>
            <a:r>
              <a:rPr lang="en-US" baseline="0" dirty="0"/>
              <a:t> you </a:t>
            </a:r>
            <a:r>
              <a:rPr lang="en-US" baseline="0" dirty="0">
                <a:sym typeface="Wingdings" panose="05000000000000000000" pitchFamily="2" charset="2"/>
              </a:rPr>
              <a:t>.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41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95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your database, what schema you used and what data you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20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</a:t>
            </a:r>
            <a:r>
              <a:rPr lang="en-US" baseline="0" dirty="0"/>
              <a:t> features…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9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your Azure features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10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</a:t>
            </a:r>
            <a:r>
              <a:rPr lang="en-US" baseline="0" dirty="0"/>
              <a:t> features…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67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</a:t>
            </a:r>
            <a:r>
              <a:rPr lang="en-US" baseline="0" dirty="0"/>
              <a:t> considerations…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7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final</a:t>
            </a:r>
            <a:r>
              <a:rPr lang="en-US" baseline="0" dirty="0"/>
              <a:t> things you want to tell 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05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484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5208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55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2856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90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0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09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56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83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96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47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45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761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29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04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C623A-4806-45FB-9E07-894B153158FF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16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0176" y="1627001"/>
            <a:ext cx="5633545" cy="1725305"/>
          </a:xfrm>
        </p:spPr>
        <p:txBody>
          <a:bodyPr>
            <a:normAutofit/>
          </a:bodyPr>
          <a:lstStyle/>
          <a:p>
            <a:r>
              <a:rPr lang="en-US" sz="4800" dirty="0" err="1">
                <a:cs typeface="Segoe UI Light" panose="020B0502040204020203" pitchFamily="34" charset="0"/>
              </a:rPr>
              <a:t>CoBAI</a:t>
            </a:r>
            <a:r>
              <a:rPr lang="en-US" sz="4800" dirty="0">
                <a:cs typeface="Segoe UI Light" panose="020B0502040204020203" pitchFamily="34" charset="0"/>
              </a:rPr>
              <a:t> </a:t>
            </a:r>
            <a:br>
              <a:rPr lang="en-US" sz="4800" dirty="0">
                <a:cs typeface="Segoe UI Light" panose="020B0502040204020203" pitchFamily="34" charset="0"/>
              </a:rPr>
            </a:br>
            <a:r>
              <a:rPr lang="en-US" sz="4800" dirty="0">
                <a:cs typeface="Segoe UI Light" panose="020B0502040204020203" pitchFamily="34" charset="0"/>
              </a:rPr>
              <a:t>(Contos</a:t>
            </a:r>
            <a:r>
              <a:rPr lang="en-US" sz="4800" dirty="0"/>
              <a:t>o Bank AI</a:t>
            </a:r>
            <a:r>
              <a:rPr lang="en-US" sz="4800" dirty="0"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90021"/>
            <a:ext cx="7766936" cy="109689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	  				</a:t>
            </a:r>
            <a:r>
              <a:rPr lang="en-US" dirty="0">
                <a:cs typeface="Segoe UI Light" panose="020B0502040204020203" pitchFamily="34" charset="0"/>
              </a:rPr>
              <a:t>	</a:t>
            </a:r>
            <a:r>
              <a:rPr lang="en-US" dirty="0">
                <a:solidFill>
                  <a:schemeClr val="tx1"/>
                </a:solidFill>
                <a:cs typeface="Segoe UI Light" panose="020B0502040204020203" pitchFamily="34" charset="0"/>
              </a:rPr>
              <a:t>Muzamil Khan</a:t>
            </a:r>
          </a:p>
          <a:p>
            <a:pPr algn="l"/>
            <a:r>
              <a:rPr lang="en-US" dirty="0">
                <a:solidFill>
                  <a:schemeClr val="tx1"/>
                </a:solidFill>
                <a:cs typeface="Segoe UI Light" panose="020B0502040204020203" pitchFamily="34" charset="0"/>
              </a:rPr>
              <a:t>		       				muzammilkhan_live@hotmail.com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805" y="1032978"/>
            <a:ext cx="2294371" cy="2569830"/>
          </a:xfrm>
          <a:prstGeom prst="rect">
            <a:avLst/>
          </a:prstGeom>
          <a:effectLst>
            <a:glow rad="127000">
              <a:schemeClr val="accent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666508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egoe UI Light" panose="020B0502040204020203" pitchFamily="34" charset="0"/>
              </a:rPr>
              <a:t>A bit about myself </a:t>
            </a:r>
            <a:r>
              <a:rPr lang="en-US" dirty="0">
                <a:cs typeface="Segoe UI Light" panose="020B0502040204020203" pitchFamily="34" charset="0"/>
                <a:sym typeface="Wingdings" panose="05000000000000000000" pitchFamily="2" charset="2"/>
              </a:rPr>
              <a:t> </a:t>
            </a:r>
            <a:endParaRPr lang="en-US" dirty="0"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of my hobbies include Cricket, Electronics and new gadgets</a:t>
            </a:r>
          </a:p>
          <a:p>
            <a:endParaRPr lang="en-US" dirty="0">
              <a:cs typeface="Segoe UI Light" panose="020B0502040204020203" pitchFamily="34" charset="0"/>
            </a:endParaRPr>
          </a:p>
          <a:p>
            <a:pPr algn="l"/>
            <a:r>
              <a:rPr lang="en-US" dirty="0">
                <a:cs typeface="Segoe UI Light" panose="020B0502040204020203" pitchFamily="34" charset="0"/>
              </a:rPr>
              <a:t>Studying Bachelor of Science majoring in CS / IS at UoA</a:t>
            </a:r>
          </a:p>
          <a:p>
            <a:pPr marL="0" indent="0" algn="l">
              <a:buNone/>
            </a:pPr>
            <a:endParaRPr lang="en-US" dirty="0">
              <a:cs typeface="Segoe UI Light" panose="020B0502040204020203" pitchFamily="34" charset="0"/>
            </a:endParaRPr>
          </a:p>
          <a:p>
            <a:pPr algn="l"/>
            <a:r>
              <a:rPr lang="en-US" dirty="0">
                <a:cs typeface="Segoe UI Light" panose="020B0502040204020203" pitchFamily="34" charset="0"/>
              </a:rPr>
              <a:t>Best part of MSA: PowerPoint presentations, Guidance via GitHub</a:t>
            </a:r>
          </a:p>
          <a:p>
            <a:pPr algn="l"/>
            <a:endParaRPr lang="en-US" dirty="0">
              <a:cs typeface="Segoe UI Light" panose="020B0502040204020203" pitchFamily="34" charset="0"/>
            </a:endParaRPr>
          </a:p>
          <a:p>
            <a:pPr algn="l"/>
            <a:r>
              <a:rPr lang="en-US" dirty="0">
                <a:cs typeface="Segoe UI Light" panose="020B0502040204020203" pitchFamily="34" charset="0"/>
              </a:rPr>
              <a:t>Future Goals: To own and maintain a potentially popular WebApp.</a:t>
            </a:r>
          </a:p>
          <a:p>
            <a:pPr marL="0" indent="0" algn="l">
              <a:buNone/>
            </a:pPr>
            <a:r>
              <a:rPr lang="en-US" dirty="0">
                <a:cs typeface="Segoe UI Light" panose="020B0502040204020203" pitchFamily="34" charset="0"/>
              </a:rPr>
              <a:t> </a:t>
            </a:r>
          </a:p>
          <a:p>
            <a:pPr algn="l"/>
            <a:r>
              <a:rPr lang="en-US" dirty="0">
                <a:cs typeface="Segoe UI Light" panose="020B0502040204020203" pitchFamily="34" charset="0"/>
              </a:rPr>
              <a:t>Popular WebApps that I like – 9GAG, UNILAD and TechCrunch</a:t>
            </a:r>
          </a:p>
        </p:txBody>
      </p:sp>
    </p:spTree>
    <p:extLst>
      <p:ext uri="{BB962C8B-B14F-4D97-AF65-F5344CB8AC3E}">
        <p14:creationId xmlns:p14="http://schemas.microsoft.com/office/powerpoint/2010/main" val="1386450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65" y="371431"/>
            <a:ext cx="10515600" cy="1325563"/>
          </a:xfrm>
        </p:spPr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User Experience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579646" y="1756258"/>
            <a:ext cx="4307665" cy="3837348"/>
          </a:xfrm>
        </p:spPr>
        <p:txBody>
          <a:bodyPr/>
          <a:lstStyle/>
          <a:p>
            <a:r>
              <a:rPr lang="en-US" dirty="0">
                <a:cs typeface="Segoe UI Light" panose="020B0502040204020203" pitchFamily="34" charset="0"/>
              </a:rPr>
              <a:t>With the help of LUIS, I was able to make user experience much better and much friendlier</a:t>
            </a:r>
          </a:p>
          <a:p>
            <a:r>
              <a:rPr lang="en-US" dirty="0">
                <a:cs typeface="Segoe UI Light" panose="020B0502040204020203" pitchFamily="34" charset="0"/>
              </a:rPr>
              <a:t>Design has always been in the cards and design usually depends on the type of channel being used to interact with the bot.</a:t>
            </a:r>
          </a:p>
          <a:p>
            <a:r>
              <a:rPr lang="en-US" dirty="0" err="1">
                <a:cs typeface="Segoe UI Light" panose="020B0502040204020203" pitchFamily="34" charset="0"/>
              </a:rPr>
              <a:t>CoBAI</a:t>
            </a:r>
            <a:r>
              <a:rPr lang="en-US" dirty="0">
                <a:cs typeface="Segoe UI Light" panose="020B0502040204020203" pitchFamily="34" charset="0"/>
              </a:rPr>
              <a:t> sounded like a machine that would potentially pass a Turing Machine Test! </a:t>
            </a:r>
          </a:p>
          <a:p>
            <a:pPr marL="0" indent="0">
              <a:buNone/>
            </a:pPr>
            <a:endParaRPr lang="en-US" dirty="0"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1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875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6" name="Content Placeholder 6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846" y="410173"/>
            <a:ext cx="7139198" cy="1750416"/>
          </a:xfr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631" y="2518684"/>
            <a:ext cx="4198703" cy="3865589"/>
          </a:xfrm>
          <a:prstGeom prst="rect">
            <a:avLst/>
          </a:prstGeom>
        </p:spPr>
      </p:pic>
      <p:sp>
        <p:nvSpPr>
          <p:cNvPr id="90" name="Subtitle 2"/>
          <p:cNvSpPr txBox="1">
            <a:spLocks/>
          </p:cNvSpPr>
          <p:nvPr/>
        </p:nvSpPr>
        <p:spPr>
          <a:xfrm>
            <a:off x="677334" y="2441997"/>
            <a:ext cx="5988327" cy="4286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Created a dummy app within which I implemented a dummy database, using Easy Table</a:t>
            </a:r>
          </a:p>
          <a:p>
            <a:r>
              <a:rPr lang="en-US" dirty="0"/>
              <a:t>Fields: </a:t>
            </a:r>
            <a:r>
              <a:rPr lang="en-US" b="1" dirty="0"/>
              <a:t>Name</a:t>
            </a:r>
            <a:r>
              <a:rPr lang="en-US" dirty="0"/>
              <a:t> (username), </a:t>
            </a:r>
            <a:r>
              <a:rPr lang="en-US" b="1" dirty="0" err="1"/>
              <a:t>RealName</a:t>
            </a:r>
            <a:r>
              <a:rPr lang="en-US" dirty="0"/>
              <a:t>, </a:t>
            </a:r>
            <a:r>
              <a:rPr lang="en-US" b="1" dirty="0" err="1"/>
              <a:t>Cheque</a:t>
            </a:r>
            <a:r>
              <a:rPr lang="en-US" dirty="0"/>
              <a:t>, </a:t>
            </a:r>
            <a:r>
              <a:rPr lang="en-US" b="1" dirty="0"/>
              <a:t>Savings</a:t>
            </a:r>
            <a:r>
              <a:rPr lang="en-US" dirty="0"/>
              <a:t> )</a:t>
            </a:r>
          </a:p>
          <a:p>
            <a:r>
              <a:rPr lang="en-US" dirty="0"/>
              <a:t>{ADD} : An account containing </a:t>
            </a:r>
            <a:r>
              <a:rPr lang="en-US" dirty="0" err="1"/>
              <a:t>RealName</a:t>
            </a:r>
            <a:r>
              <a:rPr lang="en-US" dirty="0"/>
              <a:t>, Name and amount deposited in </a:t>
            </a:r>
            <a:r>
              <a:rPr lang="en-US" dirty="0" err="1"/>
              <a:t>Cheque</a:t>
            </a:r>
            <a:r>
              <a:rPr lang="en-US" dirty="0"/>
              <a:t> and Savings account</a:t>
            </a:r>
          </a:p>
          <a:p>
            <a:r>
              <a:rPr lang="en-US" dirty="0"/>
              <a:t>{DELETE}: The account (entire row)</a:t>
            </a:r>
          </a:p>
          <a:p>
            <a:r>
              <a:rPr lang="en-US" dirty="0"/>
              <a:t>{UPDATE}: Name (username)</a:t>
            </a:r>
          </a:p>
          <a:p>
            <a:r>
              <a:rPr lang="en-US" dirty="0"/>
              <a:t>{READ}: Only the user’s record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138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909" y="1174506"/>
            <a:ext cx="5705517" cy="3633814"/>
          </a:xfrm>
        </p:spPr>
      </p:pic>
      <p:sp>
        <p:nvSpPr>
          <p:cNvPr id="5" name="Rectangle 4"/>
          <p:cNvSpPr/>
          <p:nvPr/>
        </p:nvSpPr>
        <p:spPr>
          <a:xfrm>
            <a:off x="2122909" y="530670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Fixer.io is published by the European Central Bank and is updated daily.</a:t>
            </a:r>
          </a:p>
        </p:txBody>
      </p:sp>
    </p:spTree>
    <p:extLst>
      <p:ext uri="{BB962C8B-B14F-4D97-AF65-F5344CB8AC3E}">
        <p14:creationId xmlns:p14="http://schemas.microsoft.com/office/powerpoint/2010/main" val="276898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Setup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0" y="6544009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Cloud 3"/>
          <p:cNvSpPr/>
          <p:nvPr/>
        </p:nvSpPr>
        <p:spPr>
          <a:xfrm>
            <a:off x="2325318" y="1635691"/>
            <a:ext cx="1746819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</a:t>
            </a:r>
          </a:p>
        </p:txBody>
      </p:sp>
      <p:sp>
        <p:nvSpPr>
          <p:cNvPr id="5" name="Lightning Bolt 4"/>
          <p:cNvSpPr/>
          <p:nvPr/>
        </p:nvSpPr>
        <p:spPr>
          <a:xfrm>
            <a:off x="3753602" y="2341987"/>
            <a:ext cx="914400" cy="914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ightning Bolt 5"/>
          <p:cNvSpPr/>
          <p:nvPr/>
        </p:nvSpPr>
        <p:spPr>
          <a:xfrm rot="4147565">
            <a:off x="1647331" y="2384914"/>
            <a:ext cx="914400" cy="914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unched Tape 6"/>
          <p:cNvSpPr/>
          <p:nvPr/>
        </p:nvSpPr>
        <p:spPr>
          <a:xfrm>
            <a:off x="1410918" y="3397105"/>
            <a:ext cx="914400" cy="804672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CoBAI</a:t>
            </a:r>
            <a:endParaRPr lang="en-US" dirty="0"/>
          </a:p>
        </p:txBody>
      </p:sp>
      <p:sp>
        <p:nvSpPr>
          <p:cNvPr id="8" name="Flowchart: Punched Tape 7"/>
          <p:cNvSpPr/>
          <p:nvPr/>
        </p:nvSpPr>
        <p:spPr>
          <a:xfrm>
            <a:off x="4210802" y="3397105"/>
            <a:ext cx="914400" cy="804672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Another App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90733" y="2908294"/>
            <a:ext cx="1037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 Service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5304" y="1464637"/>
            <a:ext cx="1445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Cloud Platform</a:t>
            </a:r>
          </a:p>
        </p:txBody>
      </p:sp>
      <p:sp>
        <p:nvSpPr>
          <p:cNvPr id="11" name="Flowchart: Magnetic Disk 10"/>
          <p:cNvSpPr/>
          <p:nvPr/>
        </p:nvSpPr>
        <p:spPr>
          <a:xfrm>
            <a:off x="5314389" y="5137866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0749" y="4287195"/>
            <a:ext cx="1037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control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868118" y="4222340"/>
            <a:ext cx="198670" cy="6631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Internal Storage 13"/>
          <p:cNvSpPr/>
          <p:nvPr/>
        </p:nvSpPr>
        <p:spPr>
          <a:xfrm>
            <a:off x="3259749" y="5038323"/>
            <a:ext cx="1458775" cy="530892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</a:t>
            </a:r>
          </a:p>
        </p:txBody>
      </p:sp>
      <p:cxnSp>
        <p:nvCxnSpPr>
          <p:cNvPr id="15" name="Connector: Elbow 14"/>
          <p:cNvCxnSpPr/>
          <p:nvPr/>
        </p:nvCxnSpPr>
        <p:spPr>
          <a:xfrm rot="5400000">
            <a:off x="4525024" y="4450014"/>
            <a:ext cx="626492" cy="3405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08538" y="4136272"/>
            <a:ext cx="1037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Easy table</a:t>
            </a:r>
          </a:p>
        </p:txBody>
      </p:sp>
      <p:sp>
        <p:nvSpPr>
          <p:cNvPr id="17" name="Flowchart: Multidocument 16"/>
          <p:cNvSpPr/>
          <p:nvPr/>
        </p:nvSpPr>
        <p:spPr>
          <a:xfrm>
            <a:off x="720316" y="4999423"/>
            <a:ext cx="1060704" cy="75895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GitHub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355375" y="4201777"/>
            <a:ext cx="904374" cy="6900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799421" y="5444190"/>
            <a:ext cx="429833" cy="23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26469" y="2878554"/>
            <a:ext cx="1037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 Service</a:t>
            </a:r>
          </a:p>
        </p:txBody>
      </p:sp>
      <p:sp>
        <p:nvSpPr>
          <p:cNvPr id="21" name="Subtitle 2"/>
          <p:cNvSpPr txBox="1">
            <a:spLocks/>
          </p:cNvSpPr>
          <p:nvPr/>
        </p:nvSpPr>
        <p:spPr>
          <a:xfrm>
            <a:off x="6176891" y="1558123"/>
            <a:ext cx="3467728" cy="39335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cs typeface="Segoe UI Light" panose="020B0502040204020203" pitchFamily="34" charset="0"/>
              </a:rPr>
              <a:t>CoBAI</a:t>
            </a:r>
            <a:r>
              <a:rPr lang="en-US" dirty="0">
                <a:cs typeface="Segoe UI Light" panose="020B0502040204020203" pitchFamily="34" charset="0"/>
              </a:rPr>
              <a:t> App Service is connected to the table through a separate app that is only designed to cater for </a:t>
            </a:r>
            <a:r>
              <a:rPr lang="en-US" dirty="0" err="1">
                <a:cs typeface="Segoe UI Light" panose="020B0502040204020203" pitchFamily="34" charset="0"/>
              </a:rPr>
              <a:t>CoBAI’s</a:t>
            </a:r>
            <a:r>
              <a:rPr lang="en-US" dirty="0">
                <a:cs typeface="Segoe UI Light" panose="020B0502040204020203" pitchFamily="34" charset="0"/>
              </a:rPr>
              <a:t> back-end database.</a:t>
            </a:r>
          </a:p>
          <a:p>
            <a:r>
              <a:rPr lang="en-US" dirty="0">
                <a:cs typeface="Segoe UI Light" panose="020B0502040204020203" pitchFamily="34" charset="0"/>
              </a:rPr>
              <a:t>GitHub is continuously used via VS for continuous integration and source control </a:t>
            </a:r>
          </a:p>
          <a:p>
            <a:r>
              <a:rPr lang="en-US" dirty="0">
                <a:cs typeface="Segoe UI Light" panose="020B0502040204020203" pitchFamily="34" charset="0"/>
              </a:rPr>
              <a:t>All the services are stored in Azure cloud platform and the code is deployed continuously through GitHub.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5536" y="2140517"/>
            <a:ext cx="2069955" cy="61204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6485" y="4782852"/>
            <a:ext cx="2479006" cy="112302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5536" y="1403145"/>
            <a:ext cx="2109020" cy="52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530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Advanced Features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4892" y="1980849"/>
            <a:ext cx="1947418" cy="38814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7244" y="1930400"/>
            <a:ext cx="4006168" cy="26334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50106" y="1463040"/>
            <a:ext cx="7254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LUIS makes interacting much more fun..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5331" y="2698657"/>
            <a:ext cx="5917816" cy="392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045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Advanced Considerations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Usage of custom bank branding</a:t>
            </a:r>
          </a:p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15" y="2513290"/>
            <a:ext cx="4218854" cy="23093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7550" y="1270000"/>
            <a:ext cx="1868611" cy="513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665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Final Comments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cs typeface="Segoe UI Light" panose="020B0502040204020203" pitchFamily="34" charset="0"/>
              </a:rPr>
              <a:t>The Bot is still undergoing heavy implementation, debugging, maintenance (both cosmetic and functional) and testing. </a:t>
            </a:r>
            <a:r>
              <a:rPr lang="en-US" dirty="0">
                <a:cs typeface="Segoe UI Light" panose="020B0502040204020203" pitchFamily="34" charset="0"/>
                <a:sym typeface="Wingdings" panose="05000000000000000000" pitchFamily="2" charset="2"/>
              </a:rPr>
              <a:t>  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cs typeface="Segoe UI Light" panose="020B0502040204020203" pitchFamily="34" charset="0"/>
                <a:sym typeface="Wingdings" panose="05000000000000000000" pitchFamily="2" charset="2"/>
              </a:rPr>
              <a:t>GitHub.com/</a:t>
            </a:r>
            <a:r>
              <a:rPr lang="en-US" dirty="0" err="1">
                <a:cs typeface="Segoe UI Light" panose="020B0502040204020203" pitchFamily="34" charset="0"/>
                <a:sym typeface="Wingdings" panose="05000000000000000000" pitchFamily="2" charset="2"/>
              </a:rPr>
              <a:t>ikhancode</a:t>
            </a:r>
            <a:endParaRPr lang="en-US" dirty="0">
              <a:cs typeface="Segoe UI Light" panose="020B0502040204020203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cs typeface="Segoe UI Light" panose="020B0502040204020203" pitchFamily="34" charset="0"/>
                <a:sym typeface="Wingdings" panose="05000000000000000000" pitchFamily="2" charset="2"/>
              </a:rPr>
              <a:t>It was </a:t>
            </a:r>
            <a:r>
              <a:rPr lang="en-US">
                <a:cs typeface="Segoe UI Light" panose="020B0502040204020203" pitchFamily="34" charset="0"/>
                <a:sym typeface="Wingdings" panose="05000000000000000000" pitchFamily="2" charset="2"/>
              </a:rPr>
              <a:t>fun learning C</a:t>
            </a:r>
            <a:r>
              <a:rPr lang="en-US" dirty="0">
                <a:cs typeface="Segoe UI Light" panose="020B0502040204020203" pitchFamily="34" charset="0"/>
                <a:sym typeface="Wingdings" panose="05000000000000000000" pitchFamily="2" charset="2"/>
              </a:rPr>
              <a:t>#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cs typeface="Segoe UI Light" panose="020B0502040204020203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cs typeface="Segoe UI Light" panose="020B0502040204020203" pitchFamily="34" charset="0"/>
              <a:sym typeface="Wingdings" panose="05000000000000000000" pitchFamily="2" charset="2"/>
            </a:endParaRPr>
          </a:p>
          <a:p>
            <a:pPr marL="1828800" lvl="4" indent="0">
              <a:buNone/>
            </a:pPr>
            <a:endParaRPr lang="en-US" dirty="0">
              <a:cs typeface="Segoe UI Light" panose="020B0502040204020203" pitchFamily="34" charset="0"/>
              <a:sym typeface="Wingdings" panose="05000000000000000000" pitchFamily="2" charset="2"/>
            </a:endParaRPr>
          </a:p>
          <a:p>
            <a:pPr marL="1828800" lvl="4" indent="0">
              <a:buNone/>
            </a:pPr>
            <a:r>
              <a:rPr lang="en-US" sz="2400" dirty="0">
                <a:cs typeface="Segoe UI Light" panose="020B0502040204020203" pitchFamily="34" charset="0"/>
                <a:sym typeface="Wingdings" panose="05000000000000000000" pitchFamily="2" charset="2"/>
              </a:rPr>
              <a:t>    Thank you for your attention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cs typeface="Segoe UI Light" panose="020B0502040204020203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957159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</TotalTime>
  <Words>408</Words>
  <Application>Microsoft Office PowerPoint</Application>
  <PresentationFormat>Widescreen</PresentationFormat>
  <Paragraphs>71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Segoe UI Light</vt:lpstr>
      <vt:lpstr>Trebuchet MS</vt:lpstr>
      <vt:lpstr>Wingdings</vt:lpstr>
      <vt:lpstr>Wingdings 3</vt:lpstr>
      <vt:lpstr>Facet</vt:lpstr>
      <vt:lpstr>CoBAI  (Contoso Bank AI)</vt:lpstr>
      <vt:lpstr>A bit about myself  </vt:lpstr>
      <vt:lpstr>User Experience</vt:lpstr>
      <vt:lpstr>Databases</vt:lpstr>
      <vt:lpstr>API</vt:lpstr>
      <vt:lpstr>Azure Setup</vt:lpstr>
      <vt:lpstr>Advanced Features</vt:lpstr>
      <vt:lpstr>Advanced Considerations</vt:lpstr>
      <vt:lpstr>Final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&lt;Name of Project&gt;</dc:title>
  <dc:creator>Jay Janarthanan</dc:creator>
  <cp:lastModifiedBy>Muzamil</cp:lastModifiedBy>
  <cp:revision>69</cp:revision>
  <dcterms:created xsi:type="dcterms:W3CDTF">2016-10-16T03:02:52Z</dcterms:created>
  <dcterms:modified xsi:type="dcterms:W3CDTF">2016-11-24T21:23:29Z</dcterms:modified>
</cp:coreProperties>
</file>