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6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584616-F8C5-42F6-B4ED-E78C47BD2446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1998BC-64FA-4C06-9D01-065BA4A4B7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4YjXxlZa7wQZlI2RDlxdDVZX1k" TargetMode="External"/><Relationship Id="rId2" Type="http://schemas.openxmlformats.org/officeDocument/2006/relationships/hyperlink" Target="https://drive.google.com/open?id=0B4YjXxlZa7wQOFlmb19mM3l3Zz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Kinect Nerf Turret</a:t>
            </a:r>
            <a:br>
              <a:rPr lang="en-US" dirty="0" smtClean="0"/>
            </a:br>
            <a:r>
              <a:rPr lang="en-US" dirty="0" smtClean="0"/>
              <a:t>Using 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Ishan Khatri &amp; </a:t>
            </a:r>
            <a:r>
              <a:rPr lang="en-US" dirty="0" err="1" smtClean="0"/>
              <a:t>Pratiik</a:t>
            </a:r>
            <a:r>
              <a:rPr lang="en-US" dirty="0" smtClean="0"/>
              <a:t> Kaushik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old hardware &amp; software!</a:t>
            </a:r>
          </a:p>
          <a:p>
            <a:pPr lvl="1"/>
            <a:r>
              <a:rPr lang="en-US" dirty="0" smtClean="0"/>
              <a:t>A lot of issues could be solved by simply using the new Kinect (Xbox One) with updated drivers</a:t>
            </a:r>
          </a:p>
          <a:p>
            <a:r>
              <a:rPr lang="en-US" dirty="0" smtClean="0"/>
              <a:t>Plan out the hardware beforehand</a:t>
            </a:r>
          </a:p>
          <a:p>
            <a:pPr lvl="1"/>
            <a:r>
              <a:rPr lang="en-US" dirty="0" smtClean="0"/>
              <a:t>It looks ugly because it was thrown together without a plan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projectWorks</a:t>
            </a:r>
            <a:r>
              <a:rPr lang="en-US" dirty="0"/>
              <a:t> </a:t>
            </a:r>
            <a:r>
              <a:rPr lang="en-US" dirty="0" smtClean="0"/>
              <a:t>&amp;&amp; </a:t>
            </a:r>
            <a:r>
              <a:rPr lang="en-US" dirty="0" err="1" smtClean="0"/>
              <a:t>hadFun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(“Success!”);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We’d like to thank all the people who helped us see this project to fruition</a:t>
            </a:r>
          </a:p>
          <a:p>
            <a:pPr lvl="1"/>
            <a:r>
              <a:rPr lang="en-US" dirty="0" smtClean="0"/>
              <a:t>The TAs Rohan, Tom, Griffin and Andrew</a:t>
            </a:r>
          </a:p>
          <a:p>
            <a:pPr lvl="1"/>
            <a:r>
              <a:rPr lang="en-US" dirty="0" smtClean="0"/>
              <a:t>And Greg the REL Supervisor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nerf turret that will track humans and fire upon them as long as they are not in a “hands up” pose.</a:t>
            </a:r>
          </a:p>
          <a:p>
            <a:r>
              <a:rPr lang="en-US" dirty="0" smtClean="0"/>
              <a:t>Why a use a Kinect instead of a regular webcam?</a:t>
            </a:r>
          </a:p>
          <a:p>
            <a:pPr lvl="1"/>
            <a:r>
              <a:rPr lang="en-US" dirty="0" smtClean="0"/>
              <a:t>The Kinect has powerful gesture recognition tools built into it’s API, and also contains numerous helpful cameras, including RGB, infrared, and a depth sensor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</a:t>
            </a:r>
            <a:r>
              <a:rPr lang="en-US" dirty="0" smtClean="0"/>
              <a:t>inect turret is an extension and prototype for another project that aims to improve the evacuation of schools during crisis scenarios</a:t>
            </a:r>
          </a:p>
          <a:p>
            <a:r>
              <a:rPr lang="en-US" dirty="0" smtClean="0"/>
              <a:t>I’ve called this concept of a network of intelligent cameras the “Marauders Map”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38600"/>
            <a:ext cx="2209800" cy="26639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295400" y="49530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430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Just for fun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a nerf gun?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6400800" cy="4800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4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Simple 1 servo setup w/ a ball bearing for smooth rotation</a:t>
            </a:r>
          </a:p>
          <a:p>
            <a:r>
              <a:rPr lang="en-US" dirty="0" smtClean="0"/>
              <a:t>Lexan plastic exterior – created in CAD and laser cut</a:t>
            </a:r>
            <a:r>
              <a:rPr lang="en-US" dirty="0"/>
              <a:t> </a:t>
            </a:r>
            <a:r>
              <a:rPr lang="en-US" dirty="0" smtClean="0"/>
              <a:t>for precision</a:t>
            </a:r>
          </a:p>
          <a:p>
            <a:r>
              <a:rPr lang="en-US" dirty="0" smtClean="0"/>
              <a:t>Plywood support structure</a:t>
            </a:r>
          </a:p>
          <a:p>
            <a:r>
              <a:rPr lang="en-US" dirty="0" smtClean="0"/>
              <a:t>Desktop PC power supply for power</a:t>
            </a:r>
          </a:p>
          <a:p>
            <a:r>
              <a:rPr lang="en-US" dirty="0" smtClean="0"/>
              <a:t>Modified nerf gun with custom fire control circuit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4" b="24341"/>
          <a:stretch/>
        </p:blipFill>
        <p:spPr>
          <a:xfrm>
            <a:off x="6400800" y="4467932"/>
            <a:ext cx="2209800" cy="22757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40" y="4575089"/>
            <a:ext cx="2891481" cy="2168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9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Drivers from Microsoft</a:t>
            </a:r>
          </a:p>
          <a:p>
            <a:r>
              <a:rPr lang="en-US" dirty="0" smtClean="0"/>
              <a:t>Simple Open NI library for Arduino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Firmatta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Processing to interface the Kinect with the Arduino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05200"/>
            <a:ext cx="5605066" cy="31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algorithm but with real world challenges</a:t>
            </a:r>
          </a:p>
          <a:p>
            <a:r>
              <a:rPr lang="en-US" dirty="0" smtClean="0"/>
              <a:t>If (user is not in the center)</a:t>
            </a:r>
          </a:p>
          <a:p>
            <a:pPr lvl="1"/>
            <a:r>
              <a:rPr lang="en-US" dirty="0" smtClean="0"/>
              <a:t>Move towards the user</a:t>
            </a:r>
            <a:endParaRPr lang="en-US" dirty="0"/>
          </a:p>
          <a:p>
            <a:pPr lvl="1"/>
            <a:r>
              <a:rPr lang="en-US" dirty="0" smtClean="0"/>
              <a:t>Repeat until user is in the center</a:t>
            </a:r>
          </a:p>
          <a:p>
            <a:pPr lvl="2"/>
            <a:r>
              <a:rPr lang="en-US" dirty="0" smtClean="0"/>
              <a:t>If(user’s hands are below their shoulders)</a:t>
            </a:r>
          </a:p>
          <a:p>
            <a:pPr lvl="3"/>
            <a:r>
              <a:rPr lang="en-US" dirty="0" smtClean="0"/>
              <a:t>Shoot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9" b="13184"/>
          <a:stretch/>
        </p:blipFill>
        <p:spPr>
          <a:xfrm>
            <a:off x="3048001" y="4117328"/>
            <a:ext cx="4038599" cy="2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drive.google.com/open?id=0B4YjXxlZa7wQOFlmb19mM3l3ZzA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drive.google.com/open?id=0B4YjXxlZa7wQZlI2RDlxdDVZX1k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issues (We broke a lot of stuff :P)</a:t>
            </a:r>
          </a:p>
          <a:p>
            <a:pPr lvl="1"/>
            <a:r>
              <a:rPr lang="en-US" dirty="0" smtClean="0"/>
              <a:t>The appearance and design are not as clean as we would have liked</a:t>
            </a:r>
          </a:p>
          <a:p>
            <a:pPr lvl="1"/>
            <a:r>
              <a:rPr lang="en-US" dirty="0" smtClean="0"/>
              <a:t>PC Power supply was not ideal</a:t>
            </a:r>
          </a:p>
          <a:p>
            <a:r>
              <a:rPr lang="en-US" dirty="0" smtClean="0"/>
              <a:t>Software issues</a:t>
            </a:r>
          </a:p>
          <a:p>
            <a:pPr lvl="1"/>
            <a:r>
              <a:rPr lang="en-US" dirty="0" smtClean="0"/>
              <a:t>Kinect drivers are old and out of date &amp; have little to no documentation</a:t>
            </a:r>
          </a:p>
          <a:p>
            <a:pPr lvl="1"/>
            <a:r>
              <a:rPr lang="en-US" dirty="0" smtClean="0"/>
              <a:t>Driver software requires tweaks to work, as the X360 </a:t>
            </a:r>
            <a:r>
              <a:rPr lang="en-US" dirty="0"/>
              <a:t>K</a:t>
            </a:r>
            <a:r>
              <a:rPr lang="en-US" dirty="0" smtClean="0"/>
              <a:t>inect was not designed to work with PC’s</a:t>
            </a:r>
          </a:p>
          <a:p>
            <a:pPr lvl="1"/>
            <a:r>
              <a:rPr lang="en-US" dirty="0"/>
              <a:t>Arduino’s are single threaded – adds jerkiness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1032</TotalTime>
  <Words>392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Kinect Nerf Turret Using computer vision</vt:lpstr>
      <vt:lpstr>The concept</vt:lpstr>
      <vt:lpstr>Possible applications</vt:lpstr>
      <vt:lpstr>Why have a nerf gun?</vt:lpstr>
      <vt:lpstr>The hardware</vt:lpstr>
      <vt:lpstr>The software</vt:lpstr>
      <vt:lpstr>The algorithm</vt:lpstr>
      <vt:lpstr>Video</vt:lpstr>
      <vt:lpstr>Challenges</vt:lpstr>
      <vt:lpstr>Lessons Learned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PTZ Turret A study in computer vision</dc:title>
  <dc:creator>Ishan Khatri</dc:creator>
  <cp:lastModifiedBy>Ishan Khatri</cp:lastModifiedBy>
  <cp:revision>20</cp:revision>
  <dcterms:created xsi:type="dcterms:W3CDTF">2015-08-06T23:32:44Z</dcterms:created>
  <dcterms:modified xsi:type="dcterms:W3CDTF">2015-10-27T20:09:31Z</dcterms:modified>
</cp:coreProperties>
</file>