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85" r:id="rId3"/>
    <p:sldId id="257" r:id="rId4"/>
    <p:sldId id="288" r:id="rId5"/>
    <p:sldId id="289" r:id="rId6"/>
    <p:sldId id="276" r:id="rId7"/>
    <p:sldId id="287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>
        <p:scale>
          <a:sx n="96" d="100"/>
          <a:sy n="96" d="100"/>
        </p:scale>
        <p:origin x="-55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DD9C-0A66-4648-82AC-634DDFA0EBC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7AEF5-D0AE-409A-8B7E-12E5252D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CB91-1140-47C9-8C8A-D4A44D64DAC4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13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8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12CC-705A-46B6-9C1C-FED7C884B8AB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625A02-0F5F-42F0-B198-D5B59E30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99" y="106250"/>
            <a:ext cx="11259913" cy="226278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Walchand</a:t>
            </a:r>
            <a:r>
              <a:rPr 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 college of engineering, </a:t>
            </a:r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Sangli</a:t>
            </a:r>
            <a:endParaRPr lang="en-US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900" y="2575092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in C 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2194" y="3428808"/>
            <a:ext cx="744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nprior" pitchFamily="2" charset="0"/>
              </a:rPr>
              <a:t>   “Sharp Shooter”</a:t>
            </a:r>
            <a:endParaRPr lang="en-IN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npri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64" y="285406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Hrushikesh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Gadakh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(2013BIT218)</a:t>
            </a:r>
          </a:p>
          <a:p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Vitthal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Sarode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(2013BIT217)</a:t>
            </a:r>
          </a:p>
          <a:p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P. </a:t>
            </a:r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Gaikwad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(2013BIT214)</a:t>
            </a:r>
          </a:p>
        </p:txBody>
      </p:sp>
      <p:pic>
        <p:nvPicPr>
          <p:cNvPr id="2051" name="Picture 3" descr="C:\Users\IT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7" y="1696915"/>
            <a:ext cx="4978278" cy="49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3622" y="492232"/>
            <a:ext cx="6348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Group member’s:-</a:t>
            </a:r>
          </a:p>
        </p:txBody>
      </p:sp>
    </p:spTree>
    <p:extLst>
      <p:ext uri="{BB962C8B-B14F-4D97-AF65-F5344CB8AC3E}">
        <p14:creationId xmlns:p14="http://schemas.microsoft.com/office/powerpoint/2010/main" val="37609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929" y="1578124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3200" b="1" dirty="0" smtClean="0"/>
              <a:t>C(Graphics):-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Suitable for objects in game.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Easier to handle.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code becomes compressed and easy to learn for beginners. 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Sufficient UI can be provided without having knowledge of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oo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features.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38036" y="446327"/>
            <a:ext cx="342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Front End:</a:t>
            </a:r>
            <a:endParaRPr lang="en-I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1209" y="654959"/>
            <a:ext cx="664008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Snapshot</a:t>
            </a:r>
            <a:endParaRPr lang="en-IN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2" name="Picture 2" descr="G:\Sharpshooter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84" y="1731397"/>
            <a:ext cx="78025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143000"/>
            <a:ext cx="78025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13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334" y="374043"/>
            <a:ext cx="5943600" cy="547687"/>
          </a:xfrm>
          <a:noFill/>
          <a:ln/>
        </p:spPr>
        <p:txBody>
          <a:bodyPr>
            <a:noAutofit/>
          </a:bodyPr>
          <a:lstStyle/>
          <a:p>
            <a:pPr algn="ctr" defTabSz="914400"/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Rules for game:-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2024642" y="1695628"/>
            <a:ext cx="7620000" cy="4191000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>
                <a:latin typeface="Arial" charset="0"/>
              </a:rPr>
              <a:t>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One gun will be provided with certain no. of         	bullets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target will blink and move over the screen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shooter have to shoot the target correctly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each bullet the score will incremented in the multiple of 5.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4" y="504469"/>
            <a:ext cx="8911687" cy="1280890"/>
          </a:xfrm>
        </p:spPr>
        <p:txBody>
          <a:bodyPr>
            <a:normAutofit/>
          </a:bodyPr>
          <a:lstStyle/>
          <a:p>
            <a:pPr defTabSz="914400"/>
            <a:r>
              <a:rPr lang="en-I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we have done</a:t>
            </a:r>
            <a:endParaRPr lang="en-I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cleared our ideas about the required GUI and set a step towards actual code.</a:t>
            </a:r>
          </a:p>
          <a:p>
            <a:r>
              <a:rPr lang="en-IN" dirty="0" smtClean="0"/>
              <a:t>We have created the front end of the </a:t>
            </a:r>
            <a:r>
              <a:rPr lang="en-IN" i="1" dirty="0" smtClean="0"/>
              <a:t>GUI and the objects such as gun and the target is done.</a:t>
            </a:r>
          </a:p>
          <a:p>
            <a:r>
              <a:rPr lang="en-IN" i="1" dirty="0" smtClean="0"/>
              <a:t>We have implemented three levels of the game.</a:t>
            </a:r>
          </a:p>
          <a:p>
            <a:r>
              <a:rPr lang="en-IN" i="1" dirty="0" smtClean="0"/>
              <a:t>Each of the level will be more difficult than previous one.</a:t>
            </a:r>
          </a:p>
          <a:p>
            <a:r>
              <a:rPr lang="en-IN" i="1" dirty="0" smtClean="0"/>
              <a:t>The bullet in each level is decreased and  score to utilize is increased.</a:t>
            </a:r>
          </a:p>
          <a:p>
            <a:r>
              <a:rPr lang="en-IN" i="1" dirty="0" smtClean="0"/>
              <a:t>At the time of hit the sound will be produce.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2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IT\Desktop\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67" y="1989019"/>
            <a:ext cx="6231353" cy="41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181</Words>
  <Application>Microsoft Office PowerPoint</Application>
  <PresentationFormat>Custom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Walchand college of engineering, Sangli</vt:lpstr>
      <vt:lpstr>PowerPoint Presentation</vt:lpstr>
      <vt:lpstr>PowerPoint Presentation</vt:lpstr>
      <vt:lpstr>PowerPoint Presentation</vt:lpstr>
      <vt:lpstr>PowerPoint Presentation</vt:lpstr>
      <vt:lpstr>Rules for game:-</vt:lpstr>
      <vt:lpstr>What we have done</vt:lpstr>
      <vt:lpstr>PowerPoint Presentation</vt:lpstr>
    </vt:vector>
  </TitlesOfParts>
  <Company>0wn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college of engineering, Sangli</dc:title>
  <dc:creator>0wner</dc:creator>
  <cp:lastModifiedBy>IT</cp:lastModifiedBy>
  <cp:revision>27</cp:revision>
  <dcterms:created xsi:type="dcterms:W3CDTF">2014-01-27T17:10:28Z</dcterms:created>
  <dcterms:modified xsi:type="dcterms:W3CDTF">2014-05-21T11:01:32Z</dcterms:modified>
</cp:coreProperties>
</file>