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-504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504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6360" y="2317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006699"/>
                </a:solidFill>
                <a:latin typeface="Arial"/>
              </a:rPr>
              <a:t>Дискриминантный анализ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2360" y="23176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6768000" y="4824000"/>
            <a:ext cx="3095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Выполнила студентка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Группы ИС-Б17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Отделения ИКС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Петренко В. Ю.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Проверил: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д.ф.-м.н. Стерин А. М.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3600000" y="7056000"/>
            <a:ext cx="30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Обнинск, 2020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Суть метода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080000"/>
            <a:ext cx="907128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Дискриминантный анализ используется для принятия решения о том, какие переменные различают (дискриминируют) две или более возникающие совокупности (группы).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04360" y="2520000"/>
            <a:ext cx="9071280" cy="36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48000" y="3096000"/>
            <a:ext cx="491004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-504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504000" y="1080000"/>
            <a:ext cx="907128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Нужно найти математическое правило, </a:t>
            </a:r>
            <a:r>
              <a:rPr b="0" lang="ru-RU" sz="2400" spc="-1" strike="noStrike" u="sng">
                <a:solidFill>
                  <a:srgbClr val="0066cc"/>
                </a:solidFill>
                <a:uFillTx/>
                <a:latin typeface="Arial"/>
              </a:rPr>
              <a:t>для определения принадлежности нового объекта одному из классов</a:t>
            </a: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ω в простейшем случае принимает только 2 значения.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Правило вырабатывается на основе анализа информации о выборке объектов, для каждого из которых известно, к какому классу он принадлежит.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Данные должны содержать несколько числовых переменных и как минимум 1 классифицирующую(категориальную) переменную.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x</a:t>
            </a:r>
            <a:r>
              <a:rPr b="0" lang="ru-RU" sz="2400" spc="-1" strike="noStrike" baseline="-33000">
                <a:solidFill>
                  <a:srgbClr val="0066cc"/>
                </a:solidFill>
                <a:latin typeface="Arial"/>
              </a:rPr>
              <a:t>i</a:t>
            </a:r>
            <a:r>
              <a:rPr b="0" lang="ru-RU" sz="2400" spc="-1" strike="noStrike">
                <a:solidFill>
                  <a:srgbClr val="0066cc"/>
                </a:solidFill>
                <a:latin typeface="DejaVu Sans"/>
                <a:ea typeface="DejaVu Sans"/>
              </a:rPr>
              <a:t>ω</a:t>
            </a:r>
            <a:r>
              <a:rPr b="0" lang="ru-RU" sz="2400" spc="-1" strike="noStrike" baseline="-33000">
                <a:solidFill>
                  <a:srgbClr val="0066cc"/>
                </a:solidFill>
                <a:latin typeface="Arial"/>
              </a:rPr>
              <a:t>i</a:t>
            </a: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 — Х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66cc"/>
                </a:solidFill>
                <a:latin typeface="DejaVu Sans"/>
                <a:ea typeface="DejaVu Sans"/>
              </a:rPr>
              <a:t>ω</a:t>
            </a:r>
            <a:r>
              <a:rPr b="0" lang="ru-RU" sz="2400" spc="-1" strike="noStrike" baseline="-33000">
                <a:solidFill>
                  <a:srgbClr val="0066cc"/>
                </a:solidFill>
                <a:latin typeface="Arial"/>
              </a:rPr>
              <a:t>i</a:t>
            </a: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 - классификация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04000" y="3229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Обучение классификации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-504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4000" y="1152000"/>
            <a:ext cx="907128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Это направление объединяет алгоритмы и методы построения моделей на основе множества примеров. Иными словами, алгоритм должен работать с</a:t>
            </a:r>
            <a:r>
              <a:rPr b="0" lang="ru-RU" sz="2800" spc="-1" strike="noStrike" u="sng">
                <a:solidFill>
                  <a:srgbClr val="0066cc"/>
                </a:solidFill>
                <a:uFillTx/>
                <a:latin typeface="Arial"/>
              </a:rPr>
              <a:t> обучающей выборкой(учителем)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, где содержится не только вектор независимых переменных (атрибутов, признаков), но и значение, которое должна выдавать модель после обучения. Разность между целевым и фактическим выходами модели называется ошибкой обучения, которая минимизируется в процессе обучения. Значение выходной ошибки затем используется для вычисления коррекций параметров модели на каждой итерации обучения.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04000" y="3121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Обучение с учителем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2020-05-31T13:11:56Z</dcterms:created>
  <dc:creator/>
  <dc:description/>
  <dc:language>ru-RU</dc:language>
  <cp:lastModifiedBy/>
  <dcterms:modified xsi:type="dcterms:W3CDTF">2020-06-03T01:48:52Z</dcterms:modified>
  <cp:revision>7</cp:revision>
  <dc:subject/>
  <dc:title>Blue Curve</dc:title>
</cp:coreProperties>
</file>