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8" r:id="rId4"/>
    <p:sldId id="257" r:id="rId5"/>
    <p:sldId id="280" r:id="rId6"/>
    <p:sldId id="260" r:id="rId7"/>
    <p:sldId id="274" r:id="rId8"/>
    <p:sldId id="275" r:id="rId9"/>
    <p:sldId id="276" r:id="rId10"/>
    <p:sldId id="277" r:id="rId11"/>
    <p:sldId id="278" r:id="rId12"/>
    <p:sldId id="279" r:id="rId13"/>
    <p:sldId id="267" r:id="rId14"/>
    <p:sldId id="270" r:id="rId15"/>
  </p:sldIdLst>
  <p:sldSz cx="18288000" cy="10287000"/>
  <p:notesSz cx="6858000" cy="9144000"/>
  <p:embeddedFontLst>
    <p:embeddedFont>
      <p:font typeface="Poppins Light" panose="020B0604020202020204" pitchFamily="34" charset="0"/>
      <p:regular r:id="rId17"/>
      <p:italic r:id="rId18"/>
    </p:embeddedFont>
    <p:embeddedFont>
      <p:font typeface="Poppins Medium" panose="020B0604020202020204" pitchFamily="34" charset="0"/>
      <p:regular r:id="rId19"/>
      <p:italic r:id="rId20"/>
    </p:embeddedFont>
    <p:embeddedFont>
      <p:font typeface="Poppins Medium Bold" panose="02000000000000000000" pitchFamily="2" charset="7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826E2-0558-FC49-A47A-251B677CAD9A}" v="5" dt="2024-12-26T06:18:53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40" autoAdjust="0"/>
  </p:normalViewPr>
  <p:slideViewPr>
    <p:cSldViewPr>
      <p:cViewPr varScale="1">
        <p:scale>
          <a:sx n="74" d="100"/>
          <a:sy n="74" d="100"/>
        </p:scale>
        <p:origin x="7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IKHLAS" userId="f1dceb51fadf0c2a" providerId="LiveId" clId="{E61826E2-0558-FC49-A47A-251B677CAD9A}"/>
    <pc:docChg chg="undo custSel modSld sldOrd">
      <pc:chgData name="ANDI IKHLAS" userId="f1dceb51fadf0c2a" providerId="LiveId" clId="{E61826E2-0558-FC49-A47A-251B677CAD9A}" dt="2024-12-26T06:19:06.900" v="138"/>
      <pc:docMkLst>
        <pc:docMk/>
      </pc:docMkLst>
      <pc:sldChg chg="addSp delSp modSp mod">
        <pc:chgData name="ANDI IKHLAS" userId="f1dceb51fadf0c2a" providerId="LiveId" clId="{E61826E2-0558-FC49-A47A-251B677CAD9A}" dt="2024-12-26T06:18:48.505" v="132" actId="478"/>
        <pc:sldMkLst>
          <pc:docMk/>
          <pc:sldMk cId="0" sldId="257"/>
        </pc:sldMkLst>
        <pc:spChg chg="add del mod">
          <ac:chgData name="ANDI IKHLAS" userId="f1dceb51fadf0c2a" providerId="LiveId" clId="{E61826E2-0558-FC49-A47A-251B677CAD9A}" dt="2024-12-26T06:18:48.505" v="132" actId="478"/>
          <ac:spMkLst>
            <pc:docMk/>
            <pc:sldMk cId="0" sldId="257"/>
            <ac:spMk id="3" creationId="{CE8EA76A-54CD-F4A8-0109-BE050958A815}"/>
          </ac:spMkLst>
        </pc:spChg>
        <pc:spChg chg="mod">
          <ac:chgData name="ANDI IKHLAS" userId="f1dceb51fadf0c2a" providerId="LiveId" clId="{E61826E2-0558-FC49-A47A-251B677CAD9A}" dt="2024-12-26T06:04:44.991" v="43" actId="20577"/>
          <ac:spMkLst>
            <pc:docMk/>
            <pc:sldMk cId="0" sldId="257"/>
            <ac:spMk id="5" creationId="{00000000-0000-0000-0000-000000000000}"/>
          </ac:spMkLst>
        </pc:spChg>
      </pc:sldChg>
      <pc:sldChg chg="addSp delSp modSp mod ord">
        <pc:chgData name="ANDI IKHLAS" userId="f1dceb51fadf0c2a" providerId="LiveId" clId="{E61826E2-0558-FC49-A47A-251B677CAD9A}" dt="2024-12-26T06:19:06.900" v="138"/>
        <pc:sldMkLst>
          <pc:docMk/>
          <pc:sldMk cId="0" sldId="258"/>
        </pc:sldMkLst>
        <pc:spChg chg="mod">
          <ac:chgData name="ANDI IKHLAS" userId="f1dceb51fadf0c2a" providerId="LiveId" clId="{E61826E2-0558-FC49-A47A-251B677CAD9A}" dt="2024-12-26T06:07:28.818" v="52" actId="207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ANDI IKHLAS" userId="f1dceb51fadf0c2a" providerId="LiveId" clId="{E61826E2-0558-FC49-A47A-251B677CAD9A}" dt="2024-12-26T06:17:30.902" v="121" actId="478"/>
          <ac:spMkLst>
            <pc:docMk/>
            <pc:sldMk cId="0" sldId="258"/>
            <ac:spMk id="8" creationId="{00000000-0000-0000-0000-000000000000}"/>
          </ac:spMkLst>
        </pc:spChg>
        <pc:spChg chg="add del mod">
          <ac:chgData name="ANDI IKHLAS" userId="f1dceb51fadf0c2a" providerId="LiveId" clId="{E61826E2-0558-FC49-A47A-251B677CAD9A}" dt="2024-12-26T06:18:18.448" v="124"/>
          <ac:spMkLst>
            <pc:docMk/>
            <pc:sldMk cId="0" sldId="258"/>
            <ac:spMk id="22" creationId="{7211C2DF-DE98-77EE-51A0-5A7ECD94BB18}"/>
          </ac:spMkLst>
        </pc:spChg>
        <pc:spChg chg="add del mod">
          <ac:chgData name="ANDI IKHLAS" userId="f1dceb51fadf0c2a" providerId="LiveId" clId="{E61826E2-0558-FC49-A47A-251B677CAD9A}" dt="2024-12-26T06:18:34.651" v="130"/>
          <ac:spMkLst>
            <pc:docMk/>
            <pc:sldMk cId="0" sldId="258"/>
            <ac:spMk id="24" creationId="{0DD310C6-2E11-E870-949F-87DCFDE52EAC}"/>
          </ac:spMkLst>
        </pc:spChg>
        <pc:spChg chg="add del mod">
          <ac:chgData name="ANDI IKHLAS" userId="f1dceb51fadf0c2a" providerId="LiveId" clId="{E61826E2-0558-FC49-A47A-251B677CAD9A}" dt="2024-12-26T06:19:06.900" v="138"/>
          <ac:spMkLst>
            <pc:docMk/>
            <pc:sldMk cId="0" sldId="258"/>
            <ac:spMk id="25" creationId="{E15C595A-AED5-5579-FC88-42B82CB73166}"/>
          </ac:spMkLst>
        </pc:spChg>
        <pc:spChg chg="add mod">
          <ac:chgData name="ANDI IKHLAS" userId="f1dceb51fadf0c2a" providerId="LiveId" clId="{E61826E2-0558-FC49-A47A-251B677CAD9A}" dt="2024-12-26T06:19:05.398" v="136" actId="1076"/>
          <ac:spMkLst>
            <pc:docMk/>
            <pc:sldMk cId="0" sldId="258"/>
            <ac:spMk id="26" creationId="{97CF1E32-A1A4-7D0E-5B86-3DC6324C3331}"/>
          </ac:spMkLst>
        </pc:spChg>
        <pc:grpChg chg="mod">
          <ac:chgData name="ANDI IKHLAS" userId="f1dceb51fadf0c2a" providerId="LiveId" clId="{E61826E2-0558-FC49-A47A-251B677CAD9A}" dt="2024-12-26T06:08:23.852" v="54" actId="14100"/>
          <ac:grpSpMkLst>
            <pc:docMk/>
            <pc:sldMk cId="0" sldId="258"/>
            <ac:grpSpMk id="3" creationId="{00000000-0000-0000-0000-000000000000}"/>
          </ac:grpSpMkLst>
        </pc:grpChg>
        <pc:picChg chg="add del">
          <ac:chgData name="ANDI IKHLAS" userId="f1dceb51fadf0c2a" providerId="LiveId" clId="{E61826E2-0558-FC49-A47A-251B677CAD9A}" dt="2024-12-26T06:08:29.481" v="55" actId="478"/>
          <ac:picMkLst>
            <pc:docMk/>
            <pc:sldMk cId="0" sldId="258"/>
            <ac:picMk id="21" creationId="{EBCFECB7-CFE0-A6C8-6E4B-D46F6FE5E2A9}"/>
          </ac:picMkLst>
        </pc:picChg>
      </pc:sldChg>
      <pc:sldChg chg="modSp mod ord">
        <pc:chgData name="ANDI IKHLAS" userId="f1dceb51fadf0c2a" providerId="LiveId" clId="{E61826E2-0558-FC49-A47A-251B677CAD9A}" dt="2024-12-26T06:16:34.863" v="119" actId="1037"/>
        <pc:sldMkLst>
          <pc:docMk/>
          <pc:sldMk cId="0" sldId="260"/>
        </pc:sldMkLst>
        <pc:picChg chg="mod">
          <ac:chgData name="ANDI IKHLAS" userId="f1dceb51fadf0c2a" providerId="LiveId" clId="{E61826E2-0558-FC49-A47A-251B677CAD9A}" dt="2024-12-26T06:16:34.863" v="119" actId="1037"/>
          <ac:picMkLst>
            <pc:docMk/>
            <pc:sldMk cId="0" sldId="260"/>
            <ac:picMk id="3" creationId="{87FA01E1-D538-F5FC-9F51-F99728A69E28}"/>
          </ac:picMkLst>
        </pc:picChg>
      </pc:sldChg>
      <pc:sldChg chg="modSp mod">
        <pc:chgData name="ANDI IKHLAS" userId="f1dceb51fadf0c2a" providerId="LiveId" clId="{E61826E2-0558-FC49-A47A-251B677CAD9A}" dt="2024-12-26T06:16:30.319" v="115" actId="1037"/>
        <pc:sldMkLst>
          <pc:docMk/>
          <pc:sldMk cId="2523213216" sldId="280"/>
        </pc:sldMkLst>
        <pc:spChg chg="mod">
          <ac:chgData name="ANDI IKHLAS" userId="f1dceb51fadf0c2a" providerId="LiveId" clId="{E61826E2-0558-FC49-A47A-251B677CAD9A}" dt="2024-12-26T06:16:30.319" v="115" actId="1037"/>
          <ac:spMkLst>
            <pc:docMk/>
            <pc:sldMk cId="2523213216" sldId="280"/>
            <ac:spMk id="2" creationId="{00000000-0000-0000-0000-000000000000}"/>
          </ac:spMkLst>
        </pc:spChg>
        <pc:spChg chg="mod">
          <ac:chgData name="ANDI IKHLAS" userId="f1dceb51fadf0c2a" providerId="LiveId" clId="{E61826E2-0558-FC49-A47A-251B677CAD9A}" dt="2024-12-26T06:16:02.288" v="93" actId="1036"/>
          <ac:spMkLst>
            <pc:docMk/>
            <pc:sldMk cId="2523213216" sldId="280"/>
            <ac:spMk id="3" creationId="{50142929-5662-61F9-1146-DCD7C0752A75}"/>
          </ac:spMkLst>
        </pc:spChg>
        <pc:spChg chg="mod">
          <ac:chgData name="ANDI IKHLAS" userId="f1dceb51fadf0c2a" providerId="LiveId" clId="{E61826E2-0558-FC49-A47A-251B677CAD9A}" dt="2024-12-26T06:16:24.009" v="104" actId="1036"/>
          <ac:spMkLst>
            <pc:docMk/>
            <pc:sldMk cId="2523213216" sldId="280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5C9A-8CF2-40DC-94A1-4575FC7E235D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98DCE-AAB0-4B84-87BB-9F0668DB9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98DCE-AAB0-4B84-87BB-9F0668DB9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9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5.png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005738" y="2260462"/>
            <a:ext cx="7641615" cy="5845836"/>
          </a:xfrm>
          <a:custGeom>
            <a:avLst/>
            <a:gdLst/>
            <a:ahLst/>
            <a:cxnLst/>
            <a:rect l="l" t="t" r="r" b="b"/>
            <a:pathLst>
              <a:path w="7641615" h="5845836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38968" y="2024718"/>
            <a:ext cx="11330431" cy="6486697"/>
            <a:chOff x="0" y="-9525"/>
            <a:chExt cx="15107241" cy="8648928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4915988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dirty="0" err="1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Kelompok</a:t>
              </a:r>
              <a:r>
                <a:rPr lang="en-US" sz="3000" dirty="0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23731"/>
              <a:ext cx="15107241" cy="5326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5400"/>
                </a:lnSpc>
              </a:pPr>
              <a:r>
                <a:rPr lang="en-US" sz="14000" b="1" dirty="0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System </a:t>
              </a:r>
              <a:r>
                <a:rPr lang="en-US" sz="14000" b="1" dirty="0" err="1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parkiran</a:t>
              </a:r>
              <a:endParaRPr lang="en-US" sz="14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8005298"/>
              <a:ext cx="15107241" cy="634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endParaRPr lang="en-US" sz="2799" spc="55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>
            <a:off x="8120896" y="-716402"/>
            <a:ext cx="3586584" cy="2976864"/>
          </a:xfrm>
          <a:custGeom>
            <a:avLst/>
            <a:gdLst/>
            <a:ahLst/>
            <a:cxnLst/>
            <a:rect l="l" t="t" r="r" b="b"/>
            <a:pathLst>
              <a:path w="3586584" h="2976864">
                <a:moveTo>
                  <a:pt x="0" y="0"/>
                </a:moveTo>
                <a:lnTo>
                  <a:pt x="3586583" y="0"/>
                </a:lnTo>
                <a:lnTo>
                  <a:pt x="3586583" y="2976864"/>
                </a:lnTo>
                <a:lnTo>
                  <a:pt x="0" y="2976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585397">
            <a:off x="832773" y="6606933"/>
            <a:ext cx="2525842" cy="2603961"/>
          </a:xfrm>
          <a:custGeom>
            <a:avLst/>
            <a:gdLst/>
            <a:ahLst/>
            <a:cxnLst/>
            <a:rect l="l" t="t" r="r" b="b"/>
            <a:pathLst>
              <a:path w="2525842" h="2603961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A1D3B43F-7C53-417F-8BCC-698C64D6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1" y="9083706"/>
            <a:ext cx="2752032" cy="591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380B5-0326-A373-1D03-B9BD8F8B449D}"/>
              </a:ext>
            </a:extLst>
          </p:cNvPr>
          <p:cNvSpPr txBox="1"/>
          <p:nvPr/>
        </p:nvSpPr>
        <p:spPr>
          <a:xfrm>
            <a:off x="15805762" y="9152116"/>
            <a:ext cx="191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  <a:hlinkClick r:id="rId3" action="ppaction://hlinksldjump"/>
              </a:rPr>
              <a:t>keluar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73A10-D9B4-3298-F5BE-F4F37BD7F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5810"/>
            <a:ext cx="11277600" cy="999449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64222" flipH="1">
            <a:off x="14279129" y="1474375"/>
            <a:ext cx="3028686" cy="2513809"/>
          </a:xfrm>
          <a:custGeom>
            <a:avLst/>
            <a:gdLst/>
            <a:ahLst/>
            <a:cxnLst/>
            <a:rect l="l" t="t" r="r" b="b"/>
            <a:pathLst>
              <a:path w="3028686" h="2513809">
                <a:moveTo>
                  <a:pt x="3028686" y="0"/>
                </a:moveTo>
                <a:lnTo>
                  <a:pt x="0" y="0"/>
                </a:lnTo>
                <a:lnTo>
                  <a:pt x="0" y="2513809"/>
                </a:lnTo>
                <a:lnTo>
                  <a:pt x="3028686" y="2513809"/>
                </a:lnTo>
                <a:lnTo>
                  <a:pt x="302868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A1D3B43F-7C53-417F-8BCC-698C64D6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1" y="9083706"/>
            <a:ext cx="2752032" cy="591630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6585397">
            <a:off x="832773" y="6606933"/>
            <a:ext cx="2525842" cy="2603961"/>
          </a:xfrm>
          <a:custGeom>
            <a:avLst/>
            <a:gdLst/>
            <a:ahLst/>
            <a:cxnLst/>
            <a:rect l="l" t="t" r="r" b="b"/>
            <a:pathLst>
              <a:path w="2525842" h="2603961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380B5-0326-A373-1D03-B9BD8F8B449D}"/>
              </a:ext>
            </a:extLst>
          </p:cNvPr>
          <p:cNvSpPr txBox="1"/>
          <p:nvPr/>
        </p:nvSpPr>
        <p:spPr>
          <a:xfrm>
            <a:off x="15805762" y="9152116"/>
            <a:ext cx="191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  <a:hlinkClick r:id="rId2" action="ppaction://hlinksldjump"/>
              </a:rPr>
              <a:t>keluar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ABE2FB-835B-1396-040B-A55C9B915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977" y="152923"/>
            <a:ext cx="11694585" cy="9867377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64222" flipH="1">
            <a:off x="14279129" y="1474375"/>
            <a:ext cx="3028686" cy="2513809"/>
          </a:xfrm>
          <a:custGeom>
            <a:avLst/>
            <a:gdLst/>
            <a:ahLst/>
            <a:cxnLst/>
            <a:rect l="l" t="t" r="r" b="b"/>
            <a:pathLst>
              <a:path w="3028686" h="2513809">
                <a:moveTo>
                  <a:pt x="3028686" y="0"/>
                </a:moveTo>
                <a:lnTo>
                  <a:pt x="0" y="0"/>
                </a:lnTo>
                <a:lnTo>
                  <a:pt x="0" y="2513809"/>
                </a:lnTo>
                <a:lnTo>
                  <a:pt x="3028686" y="2513809"/>
                </a:lnTo>
                <a:lnTo>
                  <a:pt x="302868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8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A1D3B43F-7C53-417F-8BCC-698C64D6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1" y="9083706"/>
            <a:ext cx="2752032" cy="591630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 rot="6585397">
            <a:off x="832773" y="6606933"/>
            <a:ext cx="2525842" cy="2603961"/>
          </a:xfrm>
          <a:custGeom>
            <a:avLst/>
            <a:gdLst/>
            <a:ahLst/>
            <a:cxnLst/>
            <a:rect l="l" t="t" r="r" b="b"/>
            <a:pathLst>
              <a:path w="2525842" h="2603961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380B5-0326-A373-1D03-B9BD8F8B449D}"/>
              </a:ext>
            </a:extLst>
          </p:cNvPr>
          <p:cNvSpPr txBox="1"/>
          <p:nvPr/>
        </p:nvSpPr>
        <p:spPr>
          <a:xfrm>
            <a:off x="15805762" y="9152116"/>
            <a:ext cx="191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  <a:hlinkClick r:id="rId2" action="ppaction://hlinksldjump"/>
              </a:rPr>
              <a:t>keluar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421A0-023D-5681-FD68-80811A2B1D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56" y="221469"/>
            <a:ext cx="11058444" cy="9798831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64222" flipH="1">
            <a:off x="14279129" y="1474375"/>
            <a:ext cx="3028686" cy="2513809"/>
          </a:xfrm>
          <a:custGeom>
            <a:avLst/>
            <a:gdLst/>
            <a:ahLst/>
            <a:cxnLst/>
            <a:rect l="l" t="t" r="r" b="b"/>
            <a:pathLst>
              <a:path w="3028686" h="2513809">
                <a:moveTo>
                  <a:pt x="3028686" y="0"/>
                </a:moveTo>
                <a:lnTo>
                  <a:pt x="0" y="0"/>
                </a:lnTo>
                <a:lnTo>
                  <a:pt x="0" y="2513809"/>
                </a:lnTo>
                <a:lnTo>
                  <a:pt x="3028686" y="2513809"/>
                </a:lnTo>
                <a:lnTo>
                  <a:pt x="302868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585397">
            <a:off x="832773" y="6606933"/>
            <a:ext cx="2525842" cy="2603961"/>
          </a:xfrm>
          <a:custGeom>
            <a:avLst/>
            <a:gdLst/>
            <a:ahLst/>
            <a:cxnLst/>
            <a:rect l="l" t="t" r="r" b="b"/>
            <a:pathLst>
              <a:path w="2525842" h="2603961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64222" flipH="1">
            <a:off x="14279129" y="1474375"/>
            <a:ext cx="3028686" cy="2513809"/>
          </a:xfrm>
          <a:custGeom>
            <a:avLst/>
            <a:gdLst/>
            <a:ahLst/>
            <a:cxnLst/>
            <a:rect l="l" t="t" r="r" b="b"/>
            <a:pathLst>
              <a:path w="3028686" h="2513809">
                <a:moveTo>
                  <a:pt x="3028686" y="0"/>
                </a:moveTo>
                <a:lnTo>
                  <a:pt x="0" y="0"/>
                </a:lnTo>
                <a:lnTo>
                  <a:pt x="0" y="2513809"/>
                </a:lnTo>
                <a:lnTo>
                  <a:pt x="3028686" y="2513809"/>
                </a:lnTo>
                <a:lnTo>
                  <a:pt x="302868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460116" y="2933700"/>
            <a:ext cx="13298943" cy="4135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Program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sistem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parkir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yang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bertujuan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untuk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mengelola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operasional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parkir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secara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efisien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. Program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ini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mencakup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beberapa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fitur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utama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,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seperti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pencatatan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kendaraan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masuk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dan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keluar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,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pengelolaan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slot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parkir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,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pengelolaan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antrean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kendaraan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,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pelaporan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pendapatan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,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serta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pencatatan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riwayat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25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parkir</a:t>
            </a:r>
            <a:r>
              <a:rPr lang="en-US" sz="25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.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F55CB06-D68D-CA15-80A1-6F30DFAEF383}"/>
              </a:ext>
            </a:extLst>
          </p:cNvPr>
          <p:cNvSpPr/>
          <p:nvPr/>
        </p:nvSpPr>
        <p:spPr>
          <a:xfrm>
            <a:off x="2460116" y="1785596"/>
            <a:ext cx="4397884" cy="945683"/>
          </a:xfrm>
          <a:prstGeom prst="rect">
            <a:avLst/>
          </a:prstGeom>
          <a:solidFill>
            <a:srgbClr val="10B5BF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B346ED51-DF29-1B0D-8E25-398DF9944EAD}"/>
              </a:ext>
            </a:extLst>
          </p:cNvPr>
          <p:cNvSpPr txBox="1"/>
          <p:nvPr/>
        </p:nvSpPr>
        <p:spPr>
          <a:xfrm>
            <a:off x="2460116" y="1807476"/>
            <a:ext cx="38459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kesimpulan</a:t>
            </a:r>
            <a:endParaRPr lang="id-ID" sz="5000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639388" y="4807243"/>
            <a:ext cx="10336162" cy="2769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Sekian</a:t>
            </a:r>
            <a:r>
              <a:rPr lang="en-US" sz="9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</a:p>
          <a:p>
            <a:pPr algn="l">
              <a:lnSpc>
                <a:spcPts val="10800"/>
              </a:lnSpc>
            </a:pPr>
            <a:r>
              <a:rPr lang="en-US" sz="9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terima</a:t>
            </a:r>
            <a:r>
              <a:rPr lang="en-US" sz="9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9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kasih</a:t>
            </a:r>
            <a:r>
              <a:rPr lang="en-US" sz="9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</a:p>
        </p:txBody>
      </p:sp>
      <p:sp>
        <p:nvSpPr>
          <p:cNvPr id="5" name="Freeform 5"/>
          <p:cNvSpPr/>
          <p:nvPr/>
        </p:nvSpPr>
        <p:spPr>
          <a:xfrm>
            <a:off x="9144000" y="-1400753"/>
            <a:ext cx="7160084" cy="5477464"/>
          </a:xfrm>
          <a:custGeom>
            <a:avLst/>
            <a:gdLst/>
            <a:ahLst/>
            <a:cxnLst/>
            <a:rect l="l" t="t" r="r" b="b"/>
            <a:pathLst>
              <a:path w="7160084" h="547746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7698346" flipH="1">
            <a:off x="14309952" y="2598981"/>
            <a:ext cx="2866797" cy="2955461"/>
          </a:xfrm>
          <a:custGeom>
            <a:avLst/>
            <a:gdLst/>
            <a:ahLst/>
            <a:cxnLst/>
            <a:rect l="l" t="t" r="r" b="b"/>
            <a:pathLst>
              <a:path w="2866797" h="2955461">
                <a:moveTo>
                  <a:pt x="2866796" y="0"/>
                </a:moveTo>
                <a:lnTo>
                  <a:pt x="0" y="0"/>
                </a:lnTo>
                <a:lnTo>
                  <a:pt x="0" y="2955460"/>
                </a:lnTo>
                <a:lnTo>
                  <a:pt x="2866796" y="2955460"/>
                </a:lnTo>
                <a:lnTo>
                  <a:pt x="28667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23859" y="1562100"/>
            <a:ext cx="10336162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7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Anggota</a:t>
            </a:r>
            <a:r>
              <a:rPr lang="en-US" sz="7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7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kelompok</a:t>
            </a:r>
            <a:r>
              <a:rPr lang="en-US" sz="7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</a:p>
        </p:txBody>
      </p:sp>
      <p:sp>
        <p:nvSpPr>
          <p:cNvPr id="5" name="Freeform 5"/>
          <p:cNvSpPr/>
          <p:nvPr/>
        </p:nvSpPr>
        <p:spPr>
          <a:xfrm>
            <a:off x="9144000" y="-1400753"/>
            <a:ext cx="7160084" cy="5477464"/>
          </a:xfrm>
          <a:custGeom>
            <a:avLst/>
            <a:gdLst/>
            <a:ahLst/>
            <a:cxnLst/>
            <a:rect l="l" t="t" r="r" b="b"/>
            <a:pathLst>
              <a:path w="7160084" h="5477464">
                <a:moveTo>
                  <a:pt x="0" y="0"/>
                </a:moveTo>
                <a:lnTo>
                  <a:pt x="7160084" y="0"/>
                </a:lnTo>
                <a:lnTo>
                  <a:pt x="7160084" y="5477464"/>
                </a:lnTo>
                <a:lnTo>
                  <a:pt x="0" y="5477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7698346" flipH="1">
            <a:off x="14309952" y="2598981"/>
            <a:ext cx="2866797" cy="2955461"/>
          </a:xfrm>
          <a:custGeom>
            <a:avLst/>
            <a:gdLst/>
            <a:ahLst/>
            <a:cxnLst/>
            <a:rect l="l" t="t" r="r" b="b"/>
            <a:pathLst>
              <a:path w="2866797" h="2955461">
                <a:moveTo>
                  <a:pt x="2866796" y="0"/>
                </a:moveTo>
                <a:lnTo>
                  <a:pt x="0" y="0"/>
                </a:lnTo>
                <a:lnTo>
                  <a:pt x="0" y="2955460"/>
                </a:lnTo>
                <a:lnTo>
                  <a:pt x="2866796" y="2955460"/>
                </a:lnTo>
                <a:lnTo>
                  <a:pt x="286679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ABDF9E2A-08C6-B58E-74D7-557C817A82FE}"/>
              </a:ext>
            </a:extLst>
          </p:cNvPr>
          <p:cNvSpPr txBox="1"/>
          <p:nvPr/>
        </p:nvSpPr>
        <p:spPr>
          <a:xfrm>
            <a:off x="1219200" y="3543300"/>
            <a:ext cx="10336162" cy="6463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3600" b="1" dirty="0">
                <a:solidFill>
                  <a:srgbClr val="F2F2F2"/>
                </a:solidFill>
                <a:latin typeface="Poppins Light" panose="00000400000000000000" pitchFamily="2" charset="0"/>
                <a:ea typeface="Montserrat Semi-Bold"/>
                <a:cs typeface="Poppins Light" panose="00000400000000000000" pitchFamily="2" charset="0"/>
                <a:sym typeface="Montserrat Semi-Bold"/>
              </a:rPr>
              <a:t> 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Andi </a:t>
            </a:r>
            <a:r>
              <a:rPr lang="en-US" sz="3600" b="1" dirty="0" err="1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Ikhlas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en-US" sz="3600" b="1" dirty="0" err="1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Mallomo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                     13020230251</a:t>
            </a:r>
          </a:p>
          <a:p>
            <a:pPr marL="323847" lvl="1" algn="l">
              <a:lnSpc>
                <a:spcPts val="4199"/>
              </a:lnSpc>
            </a:pPr>
            <a:endParaRPr lang="en-US" sz="3600" b="1" dirty="0">
              <a:solidFill>
                <a:srgbClr val="F2F2F2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3600" b="1" dirty="0" err="1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Bayu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en-US" sz="3600" b="1" dirty="0" err="1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Firnanda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en-US" sz="3600" b="1" dirty="0" err="1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Muhlis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                    13020230238</a:t>
            </a:r>
          </a:p>
          <a:p>
            <a:pPr marL="323847" lvl="1" algn="l">
              <a:lnSpc>
                <a:spcPts val="4199"/>
              </a:lnSpc>
            </a:pPr>
            <a:endParaRPr lang="en-US" sz="3600" b="1" dirty="0">
              <a:solidFill>
                <a:srgbClr val="F2F2F2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Muhammad Farid </a:t>
            </a:r>
            <a:r>
              <a:rPr lang="en-US" sz="3600" b="1" dirty="0" err="1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Hidayat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            13020230242</a:t>
            </a:r>
          </a:p>
          <a:p>
            <a:pPr marL="323847" lvl="1" algn="l">
              <a:lnSpc>
                <a:spcPts val="4199"/>
              </a:lnSpc>
            </a:pPr>
            <a:endParaRPr lang="en-US" sz="3600" b="1" dirty="0">
              <a:solidFill>
                <a:srgbClr val="F2F2F2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  <a:p>
            <a:pPr marL="647695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Muhammad Iqbal </a:t>
            </a:r>
            <a:r>
              <a:rPr lang="en-US" sz="3600" b="1" dirty="0" err="1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Hidayatullah</a:t>
            </a:r>
            <a:r>
              <a:rPr lang="en-US" sz="3600" b="1" dirty="0">
                <a:solidFill>
                  <a:srgbClr val="F2F2F2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   13020230227</a:t>
            </a:r>
          </a:p>
          <a:p>
            <a:pPr>
              <a:lnSpc>
                <a:spcPts val="10800"/>
              </a:lnSpc>
            </a:pPr>
            <a:endParaRPr lang="en-US" sz="4000" b="1" dirty="0">
              <a:solidFill>
                <a:srgbClr val="F2F2F2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  <a:p>
            <a:pPr algn="l">
              <a:lnSpc>
                <a:spcPts val="10800"/>
              </a:lnSpc>
            </a:pPr>
            <a:r>
              <a:rPr lang="en-US" sz="7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468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36964" y="410048"/>
            <a:ext cx="3282359" cy="3383875"/>
          </a:xfrm>
          <a:custGeom>
            <a:avLst/>
            <a:gdLst/>
            <a:ahLst/>
            <a:cxnLst/>
            <a:rect l="l" t="t" r="r" b="b"/>
            <a:pathLst>
              <a:path w="3282359" h="3383875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7639050" y="876300"/>
            <a:ext cx="8833319" cy="8763001"/>
            <a:chOff x="0" y="0"/>
            <a:chExt cx="11777759" cy="11846689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1777759" cy="35907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7000" b="1" dirty="0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Apa </a:t>
              </a:r>
              <a:r>
                <a:rPr lang="en-US" sz="7000" b="1" dirty="0" err="1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itu</a:t>
              </a:r>
              <a:r>
                <a:rPr lang="en-US" sz="7000" b="1" dirty="0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 system </a:t>
              </a:r>
              <a:r>
                <a:rPr lang="en-US" sz="7000" b="1" dirty="0" err="1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parkiraan</a:t>
              </a:r>
              <a:r>
                <a:rPr lang="en-US" sz="7000" b="1" dirty="0">
                  <a:solidFill>
                    <a:srgbClr val="FFFFFF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494420"/>
              <a:ext cx="11777759" cy="7352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69"/>
                </a:lnSpc>
              </a:pPr>
              <a:r>
                <a:rPr lang="id-ID" sz="2400" b="1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 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Program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ini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adalah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sistem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parkir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berbasis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C++ yang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dirancang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untuk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mengelola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operasional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parkir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secara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efisien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mencakup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fitur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utama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seperti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pencatatan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kendaraan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masuk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slot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parkir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pengelolaan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antrean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saat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slot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penuh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pencatatan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waktu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masuk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dan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keluar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kendaraan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serta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penyimpanan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riwayat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parkir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file.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Sistem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menggunakan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array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untuk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menyimpan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data slot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parkir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antrean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dan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riwayat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kendaraan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dilengkapi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dengan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logika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FIFO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untuk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antrean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. Data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disimpan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file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secara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otomatis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untuk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menjaga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konsistensi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meskipun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program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ditutup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serta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pendapatan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parkir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dihitung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secara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otomatis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berdasarkan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biaya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tetap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per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kendaraan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. Program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ini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juga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memiliki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menu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interaktif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untuk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melihat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status slot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parkir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antrean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riwayat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, dan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laporan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pendapatan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</a:t>
              </a:r>
              <a:r>
                <a:rPr lang="en-ID" sz="2400" b="0" i="0" u="none" strike="noStrike" dirty="0" err="1">
                  <a:solidFill>
                    <a:schemeClr val="bg1"/>
                  </a:solidFill>
                  <a:effectLst/>
                  <a:latin typeface="-webkit-standard"/>
                </a:rPr>
                <a:t>secara</a:t>
              </a:r>
              <a:r>
                <a:rPr lang="en-ID" sz="2400" b="0" i="0" u="none" strike="noStrike" dirty="0">
                  <a:solidFill>
                    <a:schemeClr val="bg1"/>
                  </a:solidFill>
                  <a:effectLst/>
                  <a:latin typeface="-webkit-standard"/>
                </a:rPr>
                <a:t> real-time.</a:t>
              </a:r>
              <a:r>
                <a:rPr lang="id-ID" sz="24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.</a:t>
              </a:r>
              <a:endParaRPr lang="en-US" sz="2400" dirty="0">
                <a:solidFill>
                  <a:schemeClr val="bg1"/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 Light"/>
              </a:endParaRP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710431" y="1028700"/>
            <a:ext cx="4159154" cy="8227584"/>
            <a:chOff x="0" y="0"/>
            <a:chExt cx="2620010" cy="5182870"/>
          </a:xfrm>
        </p:grpSpPr>
        <p:sp>
          <p:nvSpPr>
            <p:cNvPr id="7" name="Freeform 7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10B5B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Freeform 2">
            <a:extLst>
              <a:ext uri="{FF2B5EF4-FFF2-40B4-BE49-F238E27FC236}">
                <a16:creationId xmlns:a16="http://schemas.microsoft.com/office/drawing/2014/main" id="{97CF1E32-A1A4-7D0E-5B86-3DC6324C3331}"/>
              </a:ext>
            </a:extLst>
          </p:cNvPr>
          <p:cNvSpPr/>
          <p:nvPr/>
        </p:nvSpPr>
        <p:spPr>
          <a:xfrm>
            <a:off x="2816179" y="2003507"/>
            <a:ext cx="1901285" cy="6700564"/>
          </a:xfrm>
          <a:custGeom>
            <a:avLst/>
            <a:gdLst/>
            <a:ahLst/>
            <a:cxnLst/>
            <a:rect l="l" t="t" r="r" b="b"/>
            <a:pathLst>
              <a:path w="1901285" h="6700564">
                <a:moveTo>
                  <a:pt x="0" y="0"/>
                </a:moveTo>
                <a:lnTo>
                  <a:pt x="1901285" y="0"/>
                </a:lnTo>
                <a:lnTo>
                  <a:pt x="1901285" y="6700564"/>
                </a:lnTo>
                <a:lnTo>
                  <a:pt x="0" y="67005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42715" y="1834554"/>
            <a:ext cx="1901285" cy="6700564"/>
          </a:xfrm>
          <a:custGeom>
            <a:avLst/>
            <a:gdLst/>
            <a:ahLst/>
            <a:cxnLst/>
            <a:rect l="l" t="t" r="r" b="b"/>
            <a:pathLst>
              <a:path w="1901285" h="6700564">
                <a:moveTo>
                  <a:pt x="0" y="0"/>
                </a:moveTo>
                <a:lnTo>
                  <a:pt x="1901285" y="0"/>
                </a:lnTo>
                <a:lnTo>
                  <a:pt x="1901285" y="6700564"/>
                </a:lnTo>
                <a:lnTo>
                  <a:pt x="0" y="670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65334" y="2136234"/>
            <a:ext cx="6077873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0"/>
              </a:lnSpc>
            </a:pPr>
            <a:r>
              <a:rPr lang="en-US" sz="8325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Rumusan</a:t>
            </a:r>
            <a:r>
              <a:rPr lang="en-US" sz="8325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sz="8325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masalah</a:t>
            </a:r>
            <a:endParaRPr lang="en-US" sz="8325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439400" y="2749729"/>
            <a:ext cx="5892289" cy="4787541"/>
            <a:chOff x="-2" y="-57150"/>
            <a:chExt cx="7856385" cy="6383388"/>
          </a:xfrm>
        </p:grpSpPr>
        <p:sp>
          <p:nvSpPr>
            <p:cNvPr id="7" name="TextBox 7"/>
            <p:cNvSpPr txBox="1"/>
            <p:nvPr/>
          </p:nvSpPr>
          <p:spPr>
            <a:xfrm>
              <a:off x="0" y="-57150"/>
              <a:ext cx="7849830" cy="565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Apa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itu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system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parkiraan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?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1106948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2846712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553" y="3189659"/>
              <a:ext cx="7849830" cy="116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Bagaimana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mekanisme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system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parkiran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?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4586475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552" y="1348610"/>
              <a:ext cx="7849830" cy="1166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Struktur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data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apa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saja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yang di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gunakan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?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6326238"/>
              <a:ext cx="7849830" cy="0"/>
            </a:xfrm>
            <a:prstGeom prst="line">
              <a:avLst/>
            </a:prstGeom>
            <a:ln w="25400" cap="rnd">
              <a:solidFill>
                <a:srgbClr val="10B5B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-2" y="5094675"/>
              <a:ext cx="7849830" cy="5651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Apa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saja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</a:t>
              </a:r>
              <a:r>
                <a:rPr lang="en-US" sz="2500" dirty="0" err="1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Kesimpulannya</a:t>
              </a:r>
              <a:r>
                <a:rPr lang="en-US" sz="2500" dirty="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11400" y="1498291"/>
            <a:ext cx="1901285" cy="6700564"/>
          </a:xfrm>
          <a:custGeom>
            <a:avLst/>
            <a:gdLst/>
            <a:ahLst/>
            <a:cxnLst/>
            <a:rect l="l" t="t" r="r" b="b"/>
            <a:pathLst>
              <a:path w="1901285" h="6700564">
                <a:moveTo>
                  <a:pt x="0" y="0"/>
                </a:moveTo>
                <a:lnTo>
                  <a:pt x="1901285" y="0"/>
                </a:lnTo>
                <a:lnTo>
                  <a:pt x="1901285" y="6700564"/>
                </a:lnTo>
                <a:lnTo>
                  <a:pt x="0" y="670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526026" y="1169938"/>
            <a:ext cx="99822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90"/>
              </a:lnSpc>
            </a:pPr>
            <a:r>
              <a:rPr lang="en-US" sz="5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Struktur</a:t>
            </a:r>
            <a:r>
              <a:rPr lang="en-US" sz="5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data yang </a:t>
            </a:r>
            <a:r>
              <a:rPr lang="en-US" sz="5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dipakai</a:t>
            </a:r>
            <a:r>
              <a:rPr lang="en-US" sz="5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0142929-5662-61F9-1146-DCD7C0752A75}"/>
              </a:ext>
            </a:extLst>
          </p:cNvPr>
          <p:cNvSpPr txBox="1"/>
          <p:nvPr/>
        </p:nvSpPr>
        <p:spPr>
          <a:xfrm>
            <a:off x="541748" y="3703915"/>
            <a:ext cx="147066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800" b="1" i="0" u="none" strike="noStrike" dirty="0">
                <a:solidFill>
                  <a:schemeClr val="bg1"/>
                </a:solidFill>
                <a:effectLst/>
              </a:rPr>
              <a:t>Array: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Untuk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menyimpan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data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kendaraan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di slot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parkir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,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antrean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, dan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riwayat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1" i="0" u="none" strike="noStrike" dirty="0">
                <a:solidFill>
                  <a:schemeClr val="bg1"/>
                </a:solidFill>
                <a:effectLst/>
              </a:rPr>
              <a:t>Queue: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Mengatur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antrean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kendaraan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dengan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prinsip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FIFO.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800" b="0" i="0" u="none" strike="noStrike" dirty="0">
              <a:solidFill>
                <a:schemeClr val="bg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1" i="0" u="none" strike="noStrike" dirty="0">
                <a:solidFill>
                  <a:schemeClr val="bg1"/>
                </a:solidFill>
                <a:effectLst/>
              </a:rPr>
              <a:t>String: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Untuk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menyimpan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data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teks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seperti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plat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nomor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dan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waktu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1" i="0" u="none" strike="noStrike" dirty="0">
                <a:solidFill>
                  <a:schemeClr val="bg1"/>
                </a:solidFill>
                <a:effectLst/>
              </a:rPr>
              <a:t>File I/O: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Menyimpan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dan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memuat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data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dari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file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eksternal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untuk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menjaga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konsistensi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sz="2800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D" sz="2800" b="1" i="0" u="none" strike="noStrike" dirty="0">
                <a:solidFill>
                  <a:schemeClr val="bg1"/>
                </a:solidFill>
                <a:effectLst/>
              </a:rPr>
              <a:t>Integer dan Double: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Mengelola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indeks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antrean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,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jumlah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riwayat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, dan </a:t>
            </a:r>
            <a:r>
              <a:rPr lang="en-ID" sz="2800" b="0" i="0" u="none" strike="noStrike" dirty="0" err="1">
                <a:solidFill>
                  <a:schemeClr val="bg1"/>
                </a:solidFill>
                <a:effectLst/>
              </a:rPr>
              <a:t>pendapatan</a:t>
            </a:r>
            <a:r>
              <a:rPr lang="en-ID" sz="2800" b="0" i="0" u="none" strike="noStrike" dirty="0">
                <a:solidFill>
                  <a:schemeClr val="bg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21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571500"/>
            <a:ext cx="15536230" cy="105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5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Fitur Fitur PROJECT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FA01E1-D538-F5FC-9F51-F99728A69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0" y="769327"/>
            <a:ext cx="3286029" cy="3383573"/>
          </a:xfrm>
          <a:prstGeom prst="rect">
            <a:avLst/>
          </a:prstGeom>
        </p:spPr>
      </p:pic>
      <p:sp>
        <p:nvSpPr>
          <p:cNvPr id="11" name="Rectangle 10">
            <a:hlinkClick r:id="rId4" action="ppaction://hlinksldjump"/>
            <a:extLst>
              <a:ext uri="{FF2B5EF4-FFF2-40B4-BE49-F238E27FC236}">
                <a16:creationId xmlns:a16="http://schemas.microsoft.com/office/drawing/2014/main" id="{5B961910-3388-A173-B0BD-8DFA6653D867}"/>
              </a:ext>
            </a:extLst>
          </p:cNvPr>
          <p:cNvSpPr/>
          <p:nvPr/>
        </p:nvSpPr>
        <p:spPr>
          <a:xfrm>
            <a:off x="1066800" y="2685964"/>
            <a:ext cx="4724400" cy="1243299"/>
          </a:xfrm>
          <a:prstGeom prst="rect">
            <a:avLst/>
          </a:prstGeom>
          <a:solidFill>
            <a:srgbClr val="10B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Menambah</a:t>
            </a:r>
            <a:r>
              <a:rPr lang="en-US" sz="28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kendaraan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2" name="Rectangle 11">
            <a:hlinkClick r:id="rId5" action="ppaction://hlinksldjump"/>
            <a:extLst>
              <a:ext uri="{FF2B5EF4-FFF2-40B4-BE49-F238E27FC236}">
                <a16:creationId xmlns:a16="http://schemas.microsoft.com/office/drawing/2014/main" id="{1AAE3193-1AF3-CC51-8B51-942F1AA9319A}"/>
              </a:ext>
            </a:extLst>
          </p:cNvPr>
          <p:cNvSpPr/>
          <p:nvPr/>
        </p:nvSpPr>
        <p:spPr>
          <a:xfrm>
            <a:off x="1066800" y="4152900"/>
            <a:ext cx="4724400" cy="1243299"/>
          </a:xfrm>
          <a:prstGeom prst="rect">
            <a:avLst/>
          </a:prstGeom>
          <a:solidFill>
            <a:srgbClr val="10B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Mengeluarkan</a:t>
            </a:r>
            <a:r>
              <a:rPr lang="en-US" sz="28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kendaraan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3" name="Rectangle 12">
            <a:hlinkClick r:id="rId4" action="ppaction://hlinksldjump"/>
            <a:extLst>
              <a:ext uri="{FF2B5EF4-FFF2-40B4-BE49-F238E27FC236}">
                <a16:creationId xmlns:a16="http://schemas.microsoft.com/office/drawing/2014/main" id="{8E7B3BE6-57C1-D568-C0C0-B82DCA129A1B}"/>
              </a:ext>
            </a:extLst>
          </p:cNvPr>
          <p:cNvSpPr/>
          <p:nvPr/>
        </p:nvSpPr>
        <p:spPr>
          <a:xfrm>
            <a:off x="1066800" y="5619836"/>
            <a:ext cx="4724400" cy="1243299"/>
          </a:xfrm>
          <a:prstGeom prst="rect">
            <a:avLst/>
          </a:prstGeom>
          <a:solidFill>
            <a:srgbClr val="10B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sz="28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slot </a:t>
            </a:r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parkir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4" name="Rectangle 13">
            <a:hlinkClick r:id="rId6" action="ppaction://hlinksldjump"/>
            <a:extLst>
              <a:ext uri="{FF2B5EF4-FFF2-40B4-BE49-F238E27FC236}">
                <a16:creationId xmlns:a16="http://schemas.microsoft.com/office/drawing/2014/main" id="{8E7E11A9-022D-7BEE-F300-F602453C8BC6}"/>
              </a:ext>
            </a:extLst>
          </p:cNvPr>
          <p:cNvSpPr/>
          <p:nvPr/>
        </p:nvSpPr>
        <p:spPr>
          <a:xfrm>
            <a:off x="6320315" y="2685964"/>
            <a:ext cx="4724400" cy="1243299"/>
          </a:xfrm>
          <a:prstGeom prst="rect">
            <a:avLst/>
          </a:prstGeom>
          <a:solidFill>
            <a:srgbClr val="10B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sz="28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Riwayat </a:t>
            </a:r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parkir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E361DAEB-7C18-BDE8-CEA9-E37C6B4962E5}"/>
              </a:ext>
            </a:extLst>
          </p:cNvPr>
          <p:cNvSpPr/>
          <p:nvPr/>
        </p:nvSpPr>
        <p:spPr>
          <a:xfrm>
            <a:off x="6289475" y="4188542"/>
            <a:ext cx="4724400" cy="1243299"/>
          </a:xfrm>
          <a:prstGeom prst="rect">
            <a:avLst/>
          </a:prstGeom>
          <a:solidFill>
            <a:srgbClr val="10B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Melihat</a:t>
            </a:r>
            <a:r>
              <a:rPr lang="en-US" sz="28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antrian</a:t>
            </a:r>
            <a:r>
              <a:rPr lang="en-US" sz="28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parkir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6" name="Rectangle 15">
            <a:hlinkClick r:id="rId8" action="ppaction://hlinksldjump"/>
            <a:extLst>
              <a:ext uri="{FF2B5EF4-FFF2-40B4-BE49-F238E27FC236}">
                <a16:creationId xmlns:a16="http://schemas.microsoft.com/office/drawing/2014/main" id="{A689AD43-8439-1A56-8BAA-DF751C5CAD62}"/>
              </a:ext>
            </a:extLst>
          </p:cNvPr>
          <p:cNvSpPr/>
          <p:nvPr/>
        </p:nvSpPr>
        <p:spPr>
          <a:xfrm>
            <a:off x="6267352" y="5691120"/>
            <a:ext cx="4724400" cy="1243299"/>
          </a:xfrm>
          <a:prstGeom prst="rect">
            <a:avLst/>
          </a:prstGeom>
          <a:solidFill>
            <a:srgbClr val="10B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Laporan</a:t>
            </a:r>
            <a:r>
              <a:rPr lang="en-US" sz="2800" b="1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pendapatan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sp>
        <p:nvSpPr>
          <p:cNvPr id="17" name="Arrow: Right 16">
            <a:hlinkClick r:id="rId9" action="ppaction://hlinksldjump"/>
            <a:extLst>
              <a:ext uri="{FF2B5EF4-FFF2-40B4-BE49-F238E27FC236}">
                <a16:creationId xmlns:a16="http://schemas.microsoft.com/office/drawing/2014/main" id="{7FCD5CCE-ACFE-D05D-E12F-0A806B43923B}"/>
              </a:ext>
            </a:extLst>
          </p:cNvPr>
          <p:cNvSpPr/>
          <p:nvPr/>
        </p:nvSpPr>
        <p:spPr>
          <a:xfrm>
            <a:off x="15468600" y="8674510"/>
            <a:ext cx="1524000" cy="1066800"/>
          </a:xfrm>
          <a:prstGeom prst="rightArrow">
            <a:avLst/>
          </a:prstGeom>
          <a:solidFill>
            <a:srgbClr val="10B5B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585397">
            <a:off x="832773" y="6606933"/>
            <a:ext cx="2525842" cy="2603961"/>
          </a:xfrm>
          <a:custGeom>
            <a:avLst/>
            <a:gdLst/>
            <a:ahLst/>
            <a:cxnLst/>
            <a:rect l="l" t="t" r="r" b="b"/>
            <a:pathLst>
              <a:path w="2525842" h="2603961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A9C350-7EEE-2AD8-8793-82998BEB8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763" y="476250"/>
            <a:ext cx="11508474" cy="9334500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64222" flipH="1">
            <a:off x="14279129" y="1474375"/>
            <a:ext cx="3028686" cy="2513809"/>
          </a:xfrm>
          <a:custGeom>
            <a:avLst/>
            <a:gdLst/>
            <a:ahLst/>
            <a:cxnLst/>
            <a:rect l="l" t="t" r="r" b="b"/>
            <a:pathLst>
              <a:path w="3028686" h="2513809">
                <a:moveTo>
                  <a:pt x="3028686" y="0"/>
                </a:moveTo>
                <a:lnTo>
                  <a:pt x="0" y="0"/>
                </a:lnTo>
                <a:lnTo>
                  <a:pt x="0" y="2513809"/>
                </a:lnTo>
                <a:lnTo>
                  <a:pt x="3028686" y="2513809"/>
                </a:lnTo>
                <a:lnTo>
                  <a:pt x="302868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hlinkClick r:id="rId5" action="ppaction://hlinksldjump"/>
            <a:extLst>
              <a:ext uri="{FF2B5EF4-FFF2-40B4-BE49-F238E27FC236}">
                <a16:creationId xmlns:a16="http://schemas.microsoft.com/office/drawing/2014/main" id="{A1D3B43F-7C53-417F-8BCC-698C64D6D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87601" y="9083706"/>
            <a:ext cx="2752032" cy="591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380B5-0326-A373-1D03-B9BD8F8B449D}"/>
              </a:ext>
            </a:extLst>
          </p:cNvPr>
          <p:cNvSpPr txBox="1"/>
          <p:nvPr/>
        </p:nvSpPr>
        <p:spPr>
          <a:xfrm>
            <a:off x="15805762" y="9152116"/>
            <a:ext cx="191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  <a:hlinkClick r:id="rId5" action="ppaction://hlinksldjump"/>
              </a:rPr>
              <a:t>keluar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7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585397">
            <a:off x="832773" y="6606933"/>
            <a:ext cx="2525842" cy="2603961"/>
          </a:xfrm>
          <a:custGeom>
            <a:avLst/>
            <a:gdLst/>
            <a:ahLst/>
            <a:cxnLst/>
            <a:rect l="l" t="t" r="r" b="b"/>
            <a:pathLst>
              <a:path w="2525842" h="2603961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A1D3B43F-7C53-417F-8BCC-698C64D6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1" y="9083706"/>
            <a:ext cx="2752032" cy="591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380B5-0326-A373-1D03-B9BD8F8B449D}"/>
              </a:ext>
            </a:extLst>
          </p:cNvPr>
          <p:cNvSpPr txBox="1"/>
          <p:nvPr/>
        </p:nvSpPr>
        <p:spPr>
          <a:xfrm>
            <a:off x="15805762" y="9152116"/>
            <a:ext cx="191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  <a:hlinkClick r:id="rId3" action="ppaction://hlinksldjump"/>
              </a:rPr>
              <a:t>keluar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9C528-75F6-76B2-AB7C-E0B7DF3CC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3511"/>
            <a:ext cx="11201400" cy="973997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64222" flipH="1">
            <a:off x="14279129" y="1474375"/>
            <a:ext cx="3028686" cy="2513809"/>
          </a:xfrm>
          <a:custGeom>
            <a:avLst/>
            <a:gdLst/>
            <a:ahLst/>
            <a:cxnLst/>
            <a:rect l="l" t="t" r="r" b="b"/>
            <a:pathLst>
              <a:path w="3028686" h="2513809">
                <a:moveTo>
                  <a:pt x="3028686" y="0"/>
                </a:moveTo>
                <a:lnTo>
                  <a:pt x="0" y="0"/>
                </a:lnTo>
                <a:lnTo>
                  <a:pt x="0" y="2513809"/>
                </a:lnTo>
                <a:lnTo>
                  <a:pt x="3028686" y="2513809"/>
                </a:lnTo>
                <a:lnTo>
                  <a:pt x="302868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585397">
            <a:off x="832773" y="6606933"/>
            <a:ext cx="2525842" cy="2603961"/>
          </a:xfrm>
          <a:custGeom>
            <a:avLst/>
            <a:gdLst/>
            <a:ahLst/>
            <a:cxnLst/>
            <a:rect l="l" t="t" r="r" b="b"/>
            <a:pathLst>
              <a:path w="2525842" h="2603961">
                <a:moveTo>
                  <a:pt x="0" y="0"/>
                </a:moveTo>
                <a:lnTo>
                  <a:pt x="2525842" y="0"/>
                </a:lnTo>
                <a:lnTo>
                  <a:pt x="2525842" y="2603961"/>
                </a:lnTo>
                <a:lnTo>
                  <a:pt x="0" y="2603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hlinkClick r:id="rId3" action="ppaction://hlinksldjump"/>
            <a:extLst>
              <a:ext uri="{FF2B5EF4-FFF2-40B4-BE49-F238E27FC236}">
                <a16:creationId xmlns:a16="http://schemas.microsoft.com/office/drawing/2014/main" id="{A1D3B43F-7C53-417F-8BCC-698C64D6D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7601" y="9083706"/>
            <a:ext cx="2752032" cy="5916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C380B5-0326-A373-1D03-B9BD8F8B449D}"/>
              </a:ext>
            </a:extLst>
          </p:cNvPr>
          <p:cNvSpPr txBox="1"/>
          <p:nvPr/>
        </p:nvSpPr>
        <p:spPr>
          <a:xfrm>
            <a:off x="15805762" y="9152116"/>
            <a:ext cx="191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  <a:hlinkClick r:id="rId3" action="ppaction://hlinksldjump"/>
              </a:rPr>
              <a:t>keluar</a:t>
            </a:r>
            <a:endParaRPr lang="en-US" sz="2800" b="1" dirty="0">
              <a:solidFill>
                <a:schemeClr val="bg1"/>
              </a:solidFill>
              <a:latin typeface="Poppins Light" panose="00000400000000000000" pitchFamily="2" charset="0"/>
              <a:cs typeface="Poppins Light" panose="000004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259B9-9E49-AEA8-E130-6C1DFC8C7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296" y="171013"/>
            <a:ext cx="11418504" cy="9944973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64222" flipH="1">
            <a:off x="14279129" y="1474375"/>
            <a:ext cx="3028686" cy="2513809"/>
          </a:xfrm>
          <a:custGeom>
            <a:avLst/>
            <a:gdLst/>
            <a:ahLst/>
            <a:cxnLst/>
            <a:rect l="l" t="t" r="r" b="b"/>
            <a:pathLst>
              <a:path w="3028686" h="2513809">
                <a:moveTo>
                  <a:pt x="3028686" y="0"/>
                </a:moveTo>
                <a:lnTo>
                  <a:pt x="0" y="0"/>
                </a:lnTo>
                <a:lnTo>
                  <a:pt x="0" y="2513809"/>
                </a:lnTo>
                <a:lnTo>
                  <a:pt x="3028686" y="2513809"/>
                </a:lnTo>
                <a:lnTo>
                  <a:pt x="302868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0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314</Words>
  <Application>Microsoft Macintosh PowerPoint</Application>
  <PresentationFormat>Custom</PresentationFormat>
  <Paragraphs>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Poppins Medium</vt:lpstr>
      <vt:lpstr>Calibri</vt:lpstr>
      <vt:lpstr>Poppins Medium Bold</vt:lpstr>
      <vt:lpstr>-webkit-standard</vt:lpstr>
      <vt:lpstr>Poppins Light</vt:lpstr>
      <vt:lpstr>Montserrat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Teknologi 5G Elemen 3D Biru</dc:title>
  <dc:creator>farid hidayat</dc:creator>
  <cp:lastModifiedBy>office34609</cp:lastModifiedBy>
  <cp:revision>4</cp:revision>
  <dcterms:created xsi:type="dcterms:W3CDTF">2006-08-16T00:00:00Z</dcterms:created>
  <dcterms:modified xsi:type="dcterms:W3CDTF">2024-12-26T06:19:16Z</dcterms:modified>
  <dc:identifier>DAGZRVQjMrE</dc:identifier>
</cp:coreProperties>
</file>