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0" r:id="rId1"/>
  </p:sldMasterIdLst>
  <p:notesMasterIdLst>
    <p:notesMasterId r:id="rId8"/>
  </p:notesMasterIdLst>
  <p:sldIdLst>
    <p:sldId id="256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5"/>
    <p:restoredTop sz="94674"/>
  </p:normalViewPr>
  <p:slideViewPr>
    <p:cSldViewPr snapToGrid="0" snapToObjects="1">
      <p:cViewPr varScale="1">
        <p:scale>
          <a:sx n="40" d="100"/>
          <a:sy n="40" d="100"/>
        </p:scale>
        <p:origin x="-120" y="-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08DD-69A9-9644-8E87-CF780288A7E3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29372-2A75-7142-AE97-675355A467A8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6161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 xmlns="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7B2F234-9EE5-D24F-923C-0DEB9D94CFAA}" type="datetimeFigureOut">
              <a:rPr lang="en-US" smtClean="0"/>
              <a:pPr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E844E59-1454-B34C-813D-5088E89C93B2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54930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4086" y="3578677"/>
            <a:ext cx="9144000" cy="164149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Introduction to </a:t>
            </a:r>
            <a:r>
              <a:rPr lang="en-US" dirty="0" smtClean="0"/>
              <a:t>SQL</a:t>
            </a:r>
            <a:br>
              <a:rPr lang="en-US" dirty="0" smtClean="0"/>
            </a:br>
            <a:r>
              <a:rPr lang="en-US" dirty="0" smtClean="0"/>
              <a:t>vs. Nosql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39191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/>
              <a:t>sql</a:t>
            </a:r>
            <a:endParaRPr lang="en-US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270376"/>
          </a:xfrm>
        </p:spPr>
        <p:txBody>
          <a:bodyPr>
            <a:normAutofit/>
          </a:bodyPr>
          <a:lstStyle/>
          <a:p>
            <a:r>
              <a:rPr lang="fr-FR" dirty="0" smtClean="0"/>
              <a:t>est un langage informatique normalisé servant à exploiter des bases de données relationnelles. </a:t>
            </a:r>
            <a:r>
              <a:rPr lang="fr-FR" smtClean="0"/>
              <a:t>La partie langage de manipulation des données de SQL permet de rechercher, d'ajouter, de modifier ou de supprimer des données dans les bases de données relationnelles.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 smtClean="0">
                <a:solidFill>
                  <a:schemeClr val="tx1"/>
                </a:solidFill>
                <a:latin typeface="Google Sans"/>
              </a:rPr>
              <a:t>Nosql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270376"/>
          </a:xfrm>
        </p:spPr>
        <p:txBody>
          <a:bodyPr>
            <a:normAutofit/>
          </a:bodyPr>
          <a:lstStyle/>
          <a:p>
            <a:r>
              <a:rPr lang="fr-FR" dirty="0" smtClean="0"/>
              <a:t>Le terme « </a:t>
            </a:r>
            <a:r>
              <a:rPr lang="fr-FR" dirty="0" err="1" smtClean="0"/>
              <a:t>NoSQL</a:t>
            </a:r>
            <a:r>
              <a:rPr lang="fr-FR" dirty="0" smtClean="0"/>
              <a:t> » désigne les différents types de bases de données non relationnelles. Ces bases de données stockent les données dans un format différent. </a:t>
            </a:r>
            <a:endParaRPr lang="fr-FR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14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9458" name="Picture 2" descr="SQL Vs NoSQ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6518" y="385012"/>
            <a:ext cx="11154506" cy="62732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15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4034" name="Picture 2" descr="SQL Vs NOSQL PowerPoint Template - PPT Slid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12192000" cy="70700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815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5Nx2JCvhj2MBKvML72aAgYL0CCQ@369x277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799" y="691942"/>
            <a:ext cx="8927433" cy="6123586"/>
          </a:xfrm>
        </p:spPr>
      </p:pic>
    </p:spTree>
    <p:extLst>
      <p:ext uri="{BB962C8B-B14F-4D97-AF65-F5344CB8AC3E}">
        <p14:creationId xmlns:p14="http://schemas.microsoft.com/office/powerpoint/2010/main" xmlns="" val="1981562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286</TotalTime>
  <Words>10</Words>
  <Application>Microsoft Office PowerPoint</Application>
  <PresentationFormat>Personnalisé</PresentationFormat>
  <Paragraphs>5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Depth</vt:lpstr>
      <vt:lpstr>Introduction to SQL vs. Nosql</vt:lpstr>
      <vt:lpstr>sql</vt:lpstr>
      <vt:lpstr>Nosql</vt:lpstr>
      <vt:lpstr>Diapositive 4</vt:lpstr>
      <vt:lpstr>Diapositive 5</vt:lpstr>
      <vt:lpstr>Diapositive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Jerónimo ArenasGarcía</dc:creator>
  <cp:lastModifiedBy>ammar ikhlass</cp:lastModifiedBy>
  <cp:revision>32</cp:revision>
  <dcterms:created xsi:type="dcterms:W3CDTF">2017-03-21T22:01:27Z</dcterms:created>
  <dcterms:modified xsi:type="dcterms:W3CDTF">2023-06-12T14:37:11Z</dcterms:modified>
</cp:coreProperties>
</file>