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67" r:id="rId6"/>
    <p:sldId id="271" r:id="rId7"/>
    <p:sldId id="260" r:id="rId8"/>
    <p:sldId id="270" r:id="rId9"/>
    <p:sldId id="277" r:id="rId10"/>
    <p:sldId id="272" r:id="rId11"/>
    <p:sldId id="274" r:id="rId12"/>
    <p:sldId id="27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7495-B996-9544-A0EF-59BA035C834E}" type="datetimeFigureOut">
              <a:rPr lang="fr-FR" smtClean="0"/>
              <a:pPr/>
              <a:t>16/09/2017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F86D-097B-0B4F-A5F1-84727AF6E0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644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F86D-097B-0B4F-A5F1-84727AF6E0A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019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Informatique est omniprésente.</a:t>
            </a:r>
          </a:p>
          <a:p>
            <a:r>
              <a:rPr lang="fr-FR" baseline="0" dirty="0" smtClean="0"/>
              <a:t>Tous les domaines</a:t>
            </a:r>
          </a:p>
          <a:p>
            <a:r>
              <a:rPr lang="fr-FR" baseline="0" dirty="0" smtClean="0"/>
              <a:t>Particulier le secteur bancaire et la finance</a:t>
            </a:r>
          </a:p>
          <a:p>
            <a:r>
              <a:rPr lang="fr-FR" baseline="0" dirty="0" smtClean="0"/>
              <a:t>Projet OMX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F86D-097B-0B4F-A5F1-84727AF6E0A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669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fr-FR" baseline="0" dirty="0" smtClean="0"/>
              <a:t>Gérer des ordres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Tout le cycle de vie d’un ordre depuis création à exécution sur marché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Connecté aux marchés financiers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S’intéresser au routage des ordres!</a:t>
            </a:r>
          </a:p>
          <a:p>
            <a:pPr marL="171450" indent="-171450">
              <a:buFont typeface="Arial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F86D-097B-0B4F-A5F1-84727AF6E0A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84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 en place par l’équipe IT </a:t>
            </a:r>
            <a:r>
              <a:rPr lang="fr-FR" dirty="0" err="1" smtClean="0"/>
              <a:t>Lyxor</a:t>
            </a:r>
            <a:endParaRPr lang="fr-FR" dirty="0" smtClean="0"/>
          </a:p>
          <a:p>
            <a:r>
              <a:rPr lang="fr-FR" dirty="0" smtClean="0"/>
              <a:t>Permettre de simuler un marché financier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F86D-097B-0B4F-A5F1-84727AF6E0A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015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F86D-097B-0B4F-A5F1-84727AF6E0A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526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F86D-097B-0B4F-A5F1-84727AF6E0A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760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808582"/>
            <a:ext cx="8228013" cy="1927225"/>
          </a:xfrm>
        </p:spPr>
        <p:txBody>
          <a:bodyPr anchor="b"/>
          <a:lstStyle/>
          <a:p>
            <a:r>
              <a:rPr lang="fr-FR" dirty="0" smtClean="0"/>
              <a:t>Mémoire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2736494"/>
            <a:ext cx="8228013" cy="1066800"/>
          </a:xfrm>
        </p:spPr>
        <p:txBody>
          <a:bodyPr/>
          <a:lstStyle/>
          <a:p>
            <a:r>
              <a:rPr lang="fr-FR" dirty="0" smtClean="0"/>
              <a:t>Projet agile : améliorer la qualité des tests fonctionnels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5001" y="4816309"/>
            <a:ext cx="22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solidFill>
                  <a:schemeClr val="bg1"/>
                </a:solidFill>
              </a:rPr>
              <a:t>Maitre d’apprentissage :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Cyrille COMBES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399212" y="4784175"/>
            <a:ext cx="158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solidFill>
                  <a:schemeClr val="bg1"/>
                </a:solidFill>
              </a:rPr>
              <a:t>Tuteur enseignant :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Tristan CAZENAVE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20464" y="4784175"/>
            <a:ext cx="145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solidFill>
                  <a:schemeClr val="bg1"/>
                </a:solidFill>
              </a:rPr>
              <a:t>Etudiant :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Kamel SOUSSOU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1" name="Image 10" descr="dauphi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251" y="6062133"/>
            <a:ext cx="1363050" cy="573617"/>
          </a:xfrm>
          <a:prstGeom prst="rect">
            <a:avLst/>
          </a:prstGeom>
        </p:spPr>
      </p:pic>
      <p:pic>
        <p:nvPicPr>
          <p:cNvPr id="12" name="Image 11" descr="footer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195" y="5979581"/>
            <a:ext cx="1421801" cy="740833"/>
          </a:xfrm>
          <a:prstGeom prst="rect">
            <a:avLst/>
          </a:prstGeom>
        </p:spPr>
      </p:pic>
      <p:pic>
        <p:nvPicPr>
          <p:cNvPr id="13" name="Image 12" descr="CFA-AFI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8210" y="6105616"/>
            <a:ext cx="1622955" cy="53013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418415" y="3556756"/>
            <a:ext cx="238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FFFF"/>
                </a:solidFill>
              </a:rPr>
              <a:t>2015/2016</a:t>
            </a:r>
          </a:p>
          <a:p>
            <a:pPr algn="ctr"/>
            <a:r>
              <a:rPr lang="fr-FR" sz="1200" dirty="0" smtClean="0">
                <a:solidFill>
                  <a:srgbClr val="FFFFFF"/>
                </a:solidFill>
              </a:rPr>
              <a:t>M2 MIAGE IF</a:t>
            </a:r>
          </a:p>
          <a:p>
            <a:pPr algn="ctr"/>
            <a:r>
              <a:rPr lang="fr-FR" sz="1200" dirty="0" smtClean="0">
                <a:solidFill>
                  <a:srgbClr val="FFFFFF"/>
                </a:solidFill>
              </a:rPr>
              <a:t>Université PARIS DAUPHINE</a:t>
            </a:r>
            <a:endParaRPr lang="fr-FR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7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6221"/>
    </mc:Choice>
    <mc:Fallback>
      <p:transition spd="slow" advTm="762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Analyseur syntaxique</a:t>
            </a:r>
            <a:endParaRPr lang="fr-FR" dirty="0"/>
          </a:p>
        </p:txBody>
      </p:sp>
      <p:pic>
        <p:nvPicPr>
          <p:cNvPr id="5" name="Content Placeholder 4" descr="C:\Users\ksoussou090715\Documents\perso\OMX_schema4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890" y="2770188"/>
            <a:ext cx="681263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2426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9128"/>
    </mc:Choice>
    <mc:Fallback>
      <p:transition spd="slow" advTm="7912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et améliorations</a:t>
            </a:r>
            <a:endParaRPr lang="fr-FR" dirty="0"/>
          </a:p>
        </p:txBody>
      </p:sp>
      <p:pic>
        <p:nvPicPr>
          <p:cNvPr id="6" name="Content Placeholder 5" descr="C:\Users\ksoussou090715\Documents\perso\OMX_schema5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7619" y="2770188"/>
            <a:ext cx="5250869" cy="343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359217" y="2804000"/>
            <a:ext cx="2732616" cy="2148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adéquate au problème</a:t>
            </a:r>
          </a:p>
          <a:p>
            <a:pPr marL="342900" lvl="0" indent="-342900">
              <a:spcBef>
                <a:spcPts val="2000"/>
              </a:spcBef>
              <a:buClr>
                <a:schemeClr val="accent2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Peu de commandes</a:t>
            </a:r>
          </a:p>
          <a:p>
            <a:pPr marL="342900" lvl="0" indent="-342900">
              <a:spcBef>
                <a:spcPts val="2000"/>
              </a:spcBef>
              <a:buClr>
                <a:srgbClr val="FF0000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Maintenance pas évidente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26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5736"/>
    </mc:Choice>
    <mc:Fallback>
      <p:transition spd="slow" advTm="24573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5955"/>
    </mc:Choice>
    <mc:Fallback>
      <p:transition spd="slow" advTm="7595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6657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40664" y="3444535"/>
            <a:ext cx="3767328" cy="2592727"/>
          </a:xfrm>
          <a:noFill/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Informatique pour la Finance</a:t>
            </a:r>
          </a:p>
          <a:p>
            <a:pPr lvl="1"/>
            <a:r>
              <a:rPr lang="fr-FR" sz="1600" dirty="0" smtClean="0"/>
              <a:t>Projet OMX</a:t>
            </a:r>
          </a:p>
          <a:p>
            <a:pPr lvl="1"/>
            <a:r>
              <a:rPr lang="fr-FR" sz="1600" dirty="0" smtClean="0"/>
              <a:t>Méthodes agiles: tests fonctionnels?</a:t>
            </a:r>
          </a:p>
          <a:p>
            <a:pPr lvl="1"/>
            <a:r>
              <a:rPr lang="fr-FR" sz="1600" dirty="0" smtClean="0"/>
              <a:t>Problématique</a:t>
            </a:r>
          </a:p>
          <a:p>
            <a:pPr lvl="1"/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4753" y="3444535"/>
            <a:ext cx="3767328" cy="2592728"/>
          </a:xfrm>
          <a:noFill/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fr-FR" dirty="0"/>
              <a:t>Marché </a:t>
            </a:r>
            <a:r>
              <a:rPr lang="fr-FR" dirty="0" smtClean="0"/>
              <a:t>virtuel</a:t>
            </a:r>
          </a:p>
          <a:p>
            <a:pPr lvl="1"/>
            <a:r>
              <a:rPr lang="fr-FR" sz="1600" dirty="0" smtClean="0"/>
              <a:t>Loopback</a:t>
            </a:r>
          </a:p>
          <a:p>
            <a:pPr lvl="1"/>
            <a:r>
              <a:rPr lang="fr-FR" sz="1600" dirty="0" smtClean="0"/>
              <a:t>Exécution d’un ordre</a:t>
            </a:r>
          </a:p>
          <a:p>
            <a:pPr lvl="1"/>
            <a:r>
              <a:rPr lang="fr-FR" sz="1600" dirty="0" smtClean="0"/>
              <a:t>Analyse syntaxique</a:t>
            </a:r>
          </a:p>
          <a:p>
            <a:pPr lvl="1"/>
            <a:r>
              <a:rPr lang="fr-FR" sz="1600" dirty="0" smtClean="0"/>
              <a:t>Bilan et améliorations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311994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6142"/>
    </mc:Choice>
    <mc:Fallback>
      <p:transition spd="slow" advTm="7614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26944"/>
            <a:ext cx="6400800" cy="1362075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fr-FR" dirty="0" smtClean="0"/>
              <a:t>INFORMATIQUE POUR LA FINANCE</a:t>
            </a:r>
            <a:endParaRPr lang="fr-FR" dirty="0"/>
          </a:p>
        </p:txBody>
      </p:sp>
      <p:pic>
        <p:nvPicPr>
          <p:cNvPr id="3" name="Content Placeholder 4" descr="tumblr_static_tumblr_static_6gcugbfh8d0ck8wkcw0c0kkkk_128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922" y="2867842"/>
            <a:ext cx="5800078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2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3934"/>
    </mc:Choice>
    <mc:Fallback>
      <p:transition spd="slow" advTm="3393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OMX</a:t>
            </a:r>
            <a:endParaRPr lang="fr-FR" dirty="0"/>
          </a:p>
        </p:txBody>
      </p:sp>
      <p:pic>
        <p:nvPicPr>
          <p:cNvPr id="5" name="Content Placeholder 4" descr="OMX_schema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97821" y="2795844"/>
            <a:ext cx="5491612" cy="3667854"/>
          </a:xfrm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464375" y="2804000"/>
            <a:ext cx="2627458" cy="2148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Développé en interne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Lyxor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OMS</a:t>
            </a: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Centraliser les ordres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533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6686"/>
    </mc:Choice>
    <mc:Fallback>
      <p:transition spd="slow" advTm="11668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Agiles : Tests Fonctionnels?</a:t>
            </a:r>
            <a:endParaRPr lang="fr-FR" dirty="0"/>
          </a:p>
        </p:txBody>
      </p:sp>
      <p:pic>
        <p:nvPicPr>
          <p:cNvPr id="5" name="Content Placeholder 4" descr="testsselonapprocheproj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5242" y="2581168"/>
            <a:ext cx="5557421" cy="3882218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325777" y="3291455"/>
            <a:ext cx="2472432" cy="2148396"/>
          </a:xfrm>
          <a:prstGeom prst="rect">
            <a:avLst/>
          </a:prstGeom>
          <a:solidFill>
            <a:srgbClr val="F9ECD2"/>
          </a:solidFill>
          <a:ln>
            <a:solidFill>
              <a:srgbClr val="F3D9A5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Beaucoup d’avantages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Cycle de livraison : 15 jours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533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1375"/>
    </mc:Choice>
    <mc:Fallback>
      <p:transition spd="slow" advTm="1513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Dans le cadre du développement d’un </a:t>
            </a:r>
            <a:r>
              <a:rPr lang="fr-FR" dirty="0" err="1" smtClean="0"/>
              <a:t>Order</a:t>
            </a:r>
            <a:r>
              <a:rPr lang="fr-FR" dirty="0" smtClean="0"/>
              <a:t> Management System en méthodes agiles, comment faire face aux tests fonctionnels concernant le routage des ordres avant une mise en production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5533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3051"/>
    </mc:Choice>
    <mc:Fallback>
      <p:transition spd="slow" advTm="3305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fr-FR" dirty="0" smtClean="0"/>
              <a:t>Marché virtuel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836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053"/>
    </mc:Choice>
    <mc:Fallback>
      <p:transition spd="slow" advTm="170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Loopback</a:t>
            </a:r>
            <a:endParaRPr lang="fr-FR" dirty="0"/>
          </a:p>
        </p:txBody>
      </p:sp>
      <p:pic>
        <p:nvPicPr>
          <p:cNvPr id="5" name="Content Placeholder 4" descr="OMX_schema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770188"/>
            <a:ext cx="5121455" cy="3878384"/>
          </a:xfrm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6016887" y="2803999"/>
            <a:ext cx="2886565" cy="226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Réseau virtuel</a:t>
            </a: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 complémentaire</a:t>
            </a: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Simuler l’exécution d’un ordre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26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7090"/>
    </mc:Choice>
    <mc:Fallback>
      <p:transition spd="slow" advTm="5709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d’un ordre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89200" y="3489130"/>
            <a:ext cx="3386904" cy="82097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LOOPBACK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539502" y="3899616"/>
            <a:ext cx="1449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6376104" y="3899616"/>
            <a:ext cx="1449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7200" y="3165964"/>
            <a:ext cx="162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Ordre avec instructions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950209" y="3442963"/>
            <a:ext cx="162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Exécution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545917" y="4736270"/>
            <a:ext cx="2886565" cy="1838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Acquittement</a:t>
            </a: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Exécution d’une quantité spécifiée</a:t>
            </a: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Exécution de la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totalité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932821" y="4736270"/>
            <a:ext cx="2886565" cy="1838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Rejet</a:t>
            </a: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Attente</a:t>
            </a: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Répétition</a:t>
            </a:r>
          </a:p>
          <a:p>
            <a:pPr marL="342900" lvl="0" indent="-342900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24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096"/>
    </mc:Choice>
    <mc:Fallback>
      <p:transition spd="slow" advTm="3609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2108</TotalTime>
  <Words>195</Words>
  <Application>Microsoft Office PowerPoint</Application>
  <PresentationFormat>Affichage à l'écran (4:3)</PresentationFormat>
  <Paragraphs>69</Paragraphs>
  <Slides>13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Genèse</vt:lpstr>
      <vt:lpstr>Mémoire</vt:lpstr>
      <vt:lpstr>SOMMAIRE</vt:lpstr>
      <vt:lpstr>INFORMATIQUE POUR LA FINANCE</vt:lpstr>
      <vt:lpstr>Projet OMX</vt:lpstr>
      <vt:lpstr>Méthodes Agiles : Tests Fonctionnels?</vt:lpstr>
      <vt:lpstr>Problématique</vt:lpstr>
      <vt:lpstr>Marché virtuel</vt:lpstr>
      <vt:lpstr>Loopback</vt:lpstr>
      <vt:lpstr>Exécution d’un ordre</vt:lpstr>
      <vt:lpstr>Analyseur syntaxique</vt:lpstr>
      <vt:lpstr>Bilan et améliorations</vt:lpstr>
      <vt:lpstr>Conclusion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Mémoire</dc:title>
  <dc:creator>kaka kaka</dc:creator>
  <cp:lastModifiedBy>rafik</cp:lastModifiedBy>
  <cp:revision>77</cp:revision>
  <dcterms:created xsi:type="dcterms:W3CDTF">2016-09-07T20:57:55Z</dcterms:created>
  <dcterms:modified xsi:type="dcterms:W3CDTF">2017-09-17T15:32:02Z</dcterms:modified>
</cp:coreProperties>
</file>