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sans titre" id="{7D882C8C-FB02-8A49-8E68-F3709B15324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 varScale="1">
        <p:scale>
          <a:sx n="80" d="100"/>
          <a:sy n="80" d="100"/>
        </p:scale>
        <p:origin x="-149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, imag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587167" cy="1088136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Mémoire Master 2 MIAGE - IF 2016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532303" cy="484632"/>
          </a:xfrm>
        </p:spPr>
        <p:txBody>
          <a:bodyPr/>
          <a:lstStyle/>
          <a:p>
            <a:pPr algn="r"/>
            <a:r>
              <a:rPr lang="fr-FR" dirty="0" smtClean="0"/>
              <a:t>Université paris Dauphine</a:t>
            </a:r>
            <a:endParaRPr lang="fr-FR" dirty="0"/>
          </a:p>
        </p:txBody>
      </p:sp>
      <p:sp>
        <p:nvSpPr>
          <p:cNvPr id="5" name="Rogner un rectangle à un seul coin 4"/>
          <p:cNvSpPr/>
          <p:nvPr/>
        </p:nvSpPr>
        <p:spPr>
          <a:xfrm>
            <a:off x="342348" y="2385391"/>
            <a:ext cx="8525565" cy="3423479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42348" y="3257816"/>
            <a:ext cx="85255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Pré-soutenance</a:t>
            </a:r>
            <a:endParaRPr lang="fr-FR" sz="3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051826" y="5162539"/>
            <a:ext cx="281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>
                <a:solidFill>
                  <a:srgbClr val="000000"/>
                </a:solidFill>
              </a:rPr>
              <a:t>Tuteur :</a:t>
            </a:r>
            <a:r>
              <a:rPr lang="fr-FR" b="1" dirty="0" smtClean="0">
                <a:solidFill>
                  <a:srgbClr val="000000"/>
                </a:solidFill>
              </a:rPr>
              <a:t> Tristan Cazenave</a:t>
            </a:r>
          </a:p>
          <a:p>
            <a:pPr algn="ctr"/>
            <a:r>
              <a:rPr lang="fr-FR" b="1" u="sng" dirty="0" smtClean="0">
                <a:solidFill>
                  <a:srgbClr val="000000"/>
                </a:solidFill>
              </a:rPr>
              <a:t>Étudiant </a:t>
            </a:r>
            <a:r>
              <a:rPr lang="fr-FR" b="1" u="sng" dirty="0">
                <a:solidFill>
                  <a:srgbClr val="000000"/>
                </a:solidFill>
              </a:rPr>
              <a:t>:</a:t>
            </a:r>
            <a:r>
              <a:rPr lang="fr-FR" b="1" dirty="0">
                <a:solidFill>
                  <a:srgbClr val="000000"/>
                </a:solidFill>
              </a:rPr>
              <a:t> Kamel </a:t>
            </a:r>
            <a:r>
              <a:rPr lang="fr-FR" b="1" dirty="0" smtClean="0">
                <a:solidFill>
                  <a:srgbClr val="000000"/>
                </a:solidFill>
              </a:rPr>
              <a:t>Soussou</a:t>
            </a:r>
            <a:endParaRPr lang="fr-FR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1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vertica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4163" y="2175565"/>
            <a:ext cx="8574087" cy="42517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solidFill>
                  <a:srgbClr val="000000"/>
                </a:solidFill>
              </a:rPr>
              <a:t>Problématique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solidFill>
                  <a:srgbClr val="000000"/>
                </a:solidFill>
              </a:rPr>
              <a:t>Point sur l’avancement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solidFill>
                  <a:srgbClr val="000000"/>
                </a:solidFill>
              </a:rPr>
              <a:t>Planning des 3 prochains mois</a:t>
            </a:r>
            <a:endParaRPr lang="fr-F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5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84163" y="2197665"/>
            <a:ext cx="8574087" cy="38431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0000"/>
                </a:solidFill>
              </a:rPr>
              <a:t> </a:t>
            </a:r>
          </a:p>
          <a:p>
            <a:pPr algn="ctr"/>
            <a:r>
              <a:rPr lang="sk-SK" sz="2400" dirty="0" smtClean="0">
                <a:solidFill>
                  <a:srgbClr val="000000"/>
                </a:solidFill>
              </a:rPr>
              <a:t>Comment gérer les </a:t>
            </a:r>
            <a:r>
              <a:rPr lang="sk-SK" sz="2400" dirty="0">
                <a:solidFill>
                  <a:srgbClr val="000000"/>
                </a:solidFill>
              </a:rPr>
              <a:t>tests fonctionnels avec un automate permettant de donner des instructions dans le cadre d’un projet agile ?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9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sur l’avancement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85304" y="2413338"/>
            <a:ext cx="798443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Analyse et prise en main de l’application</a:t>
            </a:r>
          </a:p>
          <a:p>
            <a:pPr algn="ctr"/>
            <a:endParaRPr lang="fr-FR" dirty="0">
              <a:solidFill>
                <a:srgbClr val="000000"/>
              </a:solidFill>
            </a:endParaRPr>
          </a:p>
          <a:p>
            <a:pPr algn="ctr"/>
            <a:r>
              <a:rPr lang="fr-FR" dirty="0" smtClean="0">
                <a:solidFill>
                  <a:srgbClr val="000000"/>
                </a:solidFill>
              </a:rPr>
              <a:t>					Méthode agile 	      livraison toutes les deux semaines 					(environ)</a:t>
            </a:r>
          </a:p>
          <a:p>
            <a:pPr algn="ctr"/>
            <a:endParaRPr lang="fr-FR" dirty="0">
              <a:solidFill>
                <a:srgbClr val="000000"/>
              </a:solidFill>
            </a:endParaRPr>
          </a:p>
          <a:p>
            <a:pPr algn="ctr"/>
            <a:r>
              <a:rPr lang="fr-FR" dirty="0" smtClean="0">
                <a:solidFill>
                  <a:srgbClr val="000000"/>
                </a:solidFill>
              </a:rPr>
              <a:t>OMS</a:t>
            </a:r>
            <a:r>
              <a:rPr lang="fr-FR" dirty="0">
                <a:solidFill>
                  <a:srgbClr val="000000"/>
                </a:solidFill>
              </a:rPr>
              <a:t> : Système permettant de gérer le passage d’ordre vers l’application appropriée.</a:t>
            </a:r>
          </a:p>
          <a:p>
            <a:pPr algn="ctr"/>
            <a:r>
              <a:rPr lang="sk-SK" dirty="0">
                <a:solidFill>
                  <a:srgbClr val="000000"/>
                </a:solidFill>
              </a:rPr>
              <a:t> </a:t>
            </a:r>
          </a:p>
          <a:p>
            <a:pPr algn="ctr"/>
            <a:r>
              <a:rPr lang="sk-SK" dirty="0">
                <a:solidFill>
                  <a:srgbClr val="000000"/>
                </a:solidFill>
              </a:rPr>
              <a:t>Aujourd’hui, il est nécessaire de faire énormément de test en simulant des cas pour valider les fonctionnalités de </a:t>
            </a:r>
            <a:r>
              <a:rPr lang="sk-SK" dirty="0" smtClean="0">
                <a:solidFill>
                  <a:srgbClr val="000000"/>
                </a:solidFill>
              </a:rPr>
              <a:t>l’OMS </a:t>
            </a:r>
            <a:r>
              <a:rPr lang="sk-SK" dirty="0">
                <a:solidFill>
                  <a:srgbClr val="000000"/>
                </a:solidFill>
              </a:rPr>
              <a:t>à chaque livraison.</a:t>
            </a:r>
          </a:p>
        </p:txBody>
      </p:sp>
      <p:sp>
        <p:nvSpPr>
          <p:cNvPr id="4" name="Flèche vers la droite 3"/>
          <p:cNvSpPr/>
          <p:nvPr/>
        </p:nvSpPr>
        <p:spPr>
          <a:xfrm>
            <a:off x="4130240" y="3059043"/>
            <a:ext cx="629479" cy="187739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1783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des 3 prochains mois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304" y="2413338"/>
            <a:ext cx="79844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 smtClean="0">
                <a:solidFill>
                  <a:srgbClr val="000000"/>
                </a:solidFill>
              </a:rPr>
              <a:t>Recherche sur des projets développés en méthode agile</a:t>
            </a:r>
          </a:p>
          <a:p>
            <a:pPr algn="ctr"/>
            <a:r>
              <a:rPr lang="sk-SK" dirty="0" smtClean="0">
                <a:solidFill>
                  <a:srgbClr val="000000"/>
                </a:solidFill>
              </a:rPr>
              <a:t>Faire des recherches sur le concept de</a:t>
            </a:r>
            <a:r>
              <a:rPr lang="sk-SK" dirty="0" smtClean="0">
                <a:solidFill>
                  <a:schemeClr val="bg1"/>
                </a:solidFill>
              </a:rPr>
              <a:t>„</a:t>
            </a:r>
            <a:r>
              <a:rPr lang="sk-SK" dirty="0" smtClean="0">
                <a:solidFill>
                  <a:srgbClr val="000000"/>
                </a:solidFill>
              </a:rPr>
              <a:t>“Loopback“</a:t>
            </a:r>
          </a:p>
          <a:p>
            <a:pPr algn="ctr"/>
            <a:endParaRPr lang="sk-SK" dirty="0" smtClean="0">
              <a:solidFill>
                <a:srgbClr val="000000"/>
              </a:solidFill>
            </a:endParaRPr>
          </a:p>
          <a:p>
            <a:pPr algn="ctr"/>
            <a:r>
              <a:rPr lang="fr-FR" u="sng" dirty="0"/>
              <a:t>Trois points </a:t>
            </a:r>
            <a:r>
              <a:rPr lang="fr-FR" u="sng" dirty="0" smtClean="0"/>
              <a:t>importants pour le </a:t>
            </a:r>
            <a:r>
              <a:rPr lang="fr-FR" b="1" u="sng" dirty="0" smtClean="0">
                <a:solidFill>
                  <a:srgbClr val="FF0000"/>
                </a:solidFill>
              </a:rPr>
              <a:t>loopback</a:t>
            </a:r>
            <a:r>
              <a:rPr lang="fr-FR" u="sng" dirty="0"/>
              <a:t> </a:t>
            </a:r>
            <a:r>
              <a:rPr lang="fr-FR" u="sng" dirty="0" smtClean="0"/>
              <a:t>:</a:t>
            </a:r>
            <a:endParaRPr lang="sk-SK" u="sng" dirty="0"/>
          </a:p>
          <a:p>
            <a:pPr algn="ctr"/>
            <a:r>
              <a:rPr lang="sk-SK" b="1" dirty="0" smtClean="0"/>
              <a:t>Fonctionnels</a:t>
            </a:r>
            <a:endParaRPr lang="sk-SK" b="1" dirty="0"/>
          </a:p>
          <a:p>
            <a:pPr algn="ctr"/>
            <a:r>
              <a:rPr lang="sk-SK" dirty="0"/>
              <a:t>Générer une liste exhaustive des différents cas de figure </a:t>
            </a:r>
            <a:r>
              <a:rPr lang="sk-SK" dirty="0" smtClean="0"/>
              <a:t>à </a:t>
            </a:r>
            <a:r>
              <a:rPr lang="sk-SK" dirty="0"/>
              <a:t>tester</a:t>
            </a:r>
          </a:p>
          <a:p>
            <a:pPr algn="ctr"/>
            <a:endParaRPr lang="sk-SK" dirty="0"/>
          </a:p>
          <a:p>
            <a:pPr algn="ctr"/>
            <a:r>
              <a:rPr lang="sk-SK" b="1" dirty="0" smtClean="0"/>
              <a:t>Stresse </a:t>
            </a:r>
            <a:r>
              <a:rPr lang="sk-SK" b="1" dirty="0"/>
              <a:t>de l’application</a:t>
            </a:r>
          </a:p>
          <a:p>
            <a:pPr algn="ctr"/>
            <a:r>
              <a:rPr lang="sk-SK" dirty="0"/>
              <a:t>Etudier les points de ruptures</a:t>
            </a:r>
          </a:p>
          <a:p>
            <a:pPr algn="ctr"/>
            <a:r>
              <a:rPr lang="sk-SK" dirty="0"/>
              <a:t>Quelles sont les limites d’utilisation en cas de forte charge ?</a:t>
            </a:r>
          </a:p>
          <a:p>
            <a:pPr algn="ctr"/>
            <a:endParaRPr lang="sk-SK" dirty="0"/>
          </a:p>
          <a:p>
            <a:pPr algn="ctr"/>
            <a:r>
              <a:rPr lang="sk-SK" b="1" dirty="0" smtClean="0"/>
              <a:t>Générer </a:t>
            </a:r>
            <a:r>
              <a:rPr lang="sk-SK" b="1" dirty="0"/>
              <a:t>des </a:t>
            </a:r>
            <a:r>
              <a:rPr lang="sk-SK" b="1" dirty="0" smtClean="0"/>
              <a:t>reports</a:t>
            </a:r>
            <a:endParaRPr lang="sk-SK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93546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1947</TotalTime>
  <Words>69</Words>
  <Application>Microsoft Office PowerPoint</Application>
  <PresentationFormat>Affichage à l'écran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Spectrum</vt:lpstr>
      <vt:lpstr>Mémoire Master 2 MIAGE - IF 2016</vt:lpstr>
      <vt:lpstr>PLAN</vt:lpstr>
      <vt:lpstr>Problématique</vt:lpstr>
      <vt:lpstr>Point sur l’avancement</vt:lpstr>
      <vt:lpstr>Planning des 3 prochains mois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Mémoire Master 2 MIAGE - IF 2016</dc:title>
  <dc:creator>kaka kaka</dc:creator>
  <cp:lastModifiedBy>rafik</cp:lastModifiedBy>
  <cp:revision>20</cp:revision>
  <dcterms:created xsi:type="dcterms:W3CDTF">2016-05-29T11:04:25Z</dcterms:created>
  <dcterms:modified xsi:type="dcterms:W3CDTF">2017-09-17T15:31:40Z</dcterms:modified>
</cp:coreProperties>
</file>