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heme/theme5.xml" ContentType="application/vnd.openxmlformats-officedocument.theme+xml"/>
  <Override PartName="/ppt/tags/tag41.xml" ContentType="application/vnd.openxmlformats-officedocument.presentationml.tags+xml"/>
  <Override PartName="/ppt/notesSlides/notesSlide1.xml" ContentType="application/vnd.openxmlformats-officedocument.presentationml.notesSlide+xml"/>
  <Override PartName="/ppt/tags/tag42.xml" ContentType="application/vnd.openxmlformats-officedocument.presentationml.tags+xml"/>
  <Override PartName="/ppt/notesSlides/notesSlide2.xml" ContentType="application/vnd.openxmlformats-officedocument.presentationml.notesSlide+xml"/>
  <Override PartName="/ppt/tags/tag43.xml" ContentType="application/vnd.openxmlformats-officedocument.presentationml.tags+xml"/>
  <Override PartName="/ppt/notesSlides/notesSlide3.xml" ContentType="application/vnd.openxmlformats-officedocument.presentationml.notesSlide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notesSlides/notesSlide5.xml" ContentType="application/vnd.openxmlformats-officedocument.presentationml.notesSlide+xml"/>
  <Override PartName="/ppt/tags/tag4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703" r:id="rId3"/>
    <p:sldMasterId id="2147483720" r:id="rId4"/>
  </p:sldMasterIdLst>
  <p:notesMasterIdLst>
    <p:notesMasterId r:id="rId11"/>
  </p:notesMasterIdLst>
  <p:sldIdLst>
    <p:sldId id="261" r:id="rId5"/>
    <p:sldId id="256" r:id="rId6"/>
    <p:sldId id="265" r:id="rId7"/>
    <p:sldId id="268" r:id="rId8"/>
    <p:sldId id="270" r:id="rId9"/>
    <p:sldId id="274" r:id="rId10"/>
  </p:sldIdLst>
  <p:sldSz cx="9144000" cy="6858000" type="screen4x3"/>
  <p:notesSz cx="6858000" cy="9144000"/>
  <p:custDataLst>
    <p:tags r:id="rId1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  <a:srgbClr val="262626"/>
    <a:srgbClr val="F0F1F3"/>
    <a:srgbClr val="555555"/>
    <a:srgbClr val="333333"/>
    <a:srgbClr val="FDD23F"/>
    <a:srgbClr val="FF8271"/>
    <a:srgbClr val="689AE6"/>
    <a:srgbClr val="538BD8"/>
    <a:srgbClr val="FF65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 varScale="1">
        <p:scale>
          <a:sx n="87" d="100"/>
          <a:sy n="87" d="100"/>
        </p:scale>
        <p:origin x="115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34F38-4F31-427D-9146-41121ED32E9D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45347-D153-49DB-A749-A1599D7A0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97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0297-835B-4005-A73E-7D056FBE2D9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762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02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0297-835B-4005-A73E-7D056FBE2D9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9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052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0297-835B-4005-A73E-7D056FBE2D9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024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45347-D153-49DB-A749-A1599D7A0A0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27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8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9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20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2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2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2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2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2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2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28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29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0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6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7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9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8"/>
          <p:cNvSpPr>
            <a:spLocks noGrp="1"/>
          </p:cNvSpPr>
          <p:nvPr>
            <p:ph type="body" sz="quarter" idx="18" hasCustomPrompt="1"/>
          </p:nvPr>
        </p:nvSpPr>
        <p:spPr>
          <a:xfrm>
            <a:off x="1457073" y="2282401"/>
            <a:ext cx="2808747" cy="337785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50" b="1" i="0" u="none" strike="noStrike" kern="1200" cap="none" spc="0" baseline="0">
                <a:solidFill>
                  <a:srgbClr val="3B3B3B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15" name="Text 9"/>
          <p:cNvSpPr>
            <a:spLocks noGrp="1"/>
          </p:cNvSpPr>
          <p:nvPr>
            <p:ph type="body" sz="quarter" idx="19" hasCustomPrompt="1"/>
          </p:nvPr>
        </p:nvSpPr>
        <p:spPr>
          <a:xfrm>
            <a:off x="1457074" y="2655428"/>
            <a:ext cx="2808747" cy="76559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050" b="0" i="0" u="none" strike="noStrike" kern="1200" cap="none" spc="0" baseline="0">
                <a:solidFill>
                  <a:srgbClr val="555555"/>
                </a:solidFill>
                <a:latin typeface="Merriweather Light" panose="000004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Title"/>
          <p:cNvSpPr>
            <a:spLocks noGrp="1"/>
          </p:cNvSpPr>
          <p:nvPr>
            <p:ph type="title" idx="20" hasCustomPrompt="1"/>
          </p:nvPr>
        </p:nvSpPr>
        <p:spPr>
          <a:xfrm>
            <a:off x="757395" y="843459"/>
            <a:ext cx="6459478" cy="515526"/>
          </a:xfr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1" i="0" u="none" strike="noStrike" kern="1200" cap="none" spc="0" baseline="0">
                <a:solidFill>
                  <a:srgbClr val="333333"/>
                </a:solidFill>
                <a:latin typeface="Raleway ExtraBold" panose="020B0903030101060003" pitchFamily="34" charset="-52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16" name="Text 8"/>
          <p:cNvSpPr>
            <a:spLocks noGrp="1"/>
          </p:cNvSpPr>
          <p:nvPr>
            <p:ph type="body" sz="quarter" idx="21" hasCustomPrompt="1"/>
          </p:nvPr>
        </p:nvSpPr>
        <p:spPr>
          <a:xfrm>
            <a:off x="1457072" y="3463995"/>
            <a:ext cx="2808747" cy="337785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50" b="1" i="0" u="none" strike="noStrike" kern="1200" cap="none" spc="0" baseline="0">
                <a:solidFill>
                  <a:srgbClr val="3B3B3B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18" name="Text 9"/>
          <p:cNvSpPr>
            <a:spLocks noGrp="1"/>
          </p:cNvSpPr>
          <p:nvPr>
            <p:ph type="body" sz="quarter" idx="22" hasCustomPrompt="1"/>
          </p:nvPr>
        </p:nvSpPr>
        <p:spPr>
          <a:xfrm>
            <a:off x="1457073" y="3837022"/>
            <a:ext cx="2808747" cy="76559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050" b="0" i="0" u="none" strike="noStrike" kern="1200" cap="none" spc="0" baseline="0">
                <a:solidFill>
                  <a:srgbClr val="555555"/>
                </a:solidFill>
                <a:latin typeface="Merriweather Light" panose="000004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Text 8"/>
          <p:cNvSpPr>
            <a:spLocks noGrp="1"/>
          </p:cNvSpPr>
          <p:nvPr>
            <p:ph type="body" sz="quarter" idx="23" hasCustomPrompt="1"/>
          </p:nvPr>
        </p:nvSpPr>
        <p:spPr>
          <a:xfrm>
            <a:off x="1457072" y="4641188"/>
            <a:ext cx="2808747" cy="337785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50" b="1" i="0" u="none" strike="noStrike" kern="1200" cap="none" spc="0" baseline="0">
                <a:solidFill>
                  <a:srgbClr val="3B3B3B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20" name="Text 9"/>
          <p:cNvSpPr>
            <a:spLocks noGrp="1"/>
          </p:cNvSpPr>
          <p:nvPr>
            <p:ph type="body" sz="quarter" idx="24" hasCustomPrompt="1"/>
          </p:nvPr>
        </p:nvSpPr>
        <p:spPr>
          <a:xfrm>
            <a:off x="1457073" y="5014215"/>
            <a:ext cx="2808747" cy="76559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050" b="0" i="0" u="none" strike="noStrike" kern="1200" cap="none" spc="0" baseline="0">
                <a:solidFill>
                  <a:srgbClr val="555555"/>
                </a:solidFill>
                <a:latin typeface="Merriweather Light" panose="000004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1" name="Text 8"/>
          <p:cNvSpPr>
            <a:spLocks noGrp="1"/>
          </p:cNvSpPr>
          <p:nvPr>
            <p:ph type="body" sz="quarter" idx="25" hasCustomPrompt="1"/>
          </p:nvPr>
        </p:nvSpPr>
        <p:spPr>
          <a:xfrm>
            <a:off x="5610888" y="2282401"/>
            <a:ext cx="2808747" cy="337785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50" b="1" i="0" u="none" strike="noStrike" kern="1200" cap="none" spc="0" baseline="0">
                <a:solidFill>
                  <a:srgbClr val="3B3B3B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22" name="Text 9"/>
          <p:cNvSpPr>
            <a:spLocks noGrp="1"/>
          </p:cNvSpPr>
          <p:nvPr>
            <p:ph type="body" sz="quarter" idx="26" hasCustomPrompt="1"/>
          </p:nvPr>
        </p:nvSpPr>
        <p:spPr>
          <a:xfrm>
            <a:off x="5610889" y="2655428"/>
            <a:ext cx="2808747" cy="76559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050" b="0" i="0" u="none" strike="noStrike" kern="1200" cap="none" spc="0" baseline="0">
                <a:solidFill>
                  <a:srgbClr val="555555"/>
                </a:solidFill>
                <a:latin typeface="Merriweather Light" panose="000004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3" name="Text 8"/>
          <p:cNvSpPr>
            <a:spLocks noGrp="1"/>
          </p:cNvSpPr>
          <p:nvPr>
            <p:ph type="body" sz="quarter" idx="27" hasCustomPrompt="1"/>
          </p:nvPr>
        </p:nvSpPr>
        <p:spPr>
          <a:xfrm>
            <a:off x="5610888" y="3463995"/>
            <a:ext cx="2808747" cy="337785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50" b="1" i="0" u="none" strike="noStrike" kern="1200" cap="none" spc="0" baseline="0">
                <a:solidFill>
                  <a:srgbClr val="3B3B3B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24" name="Text 9"/>
          <p:cNvSpPr>
            <a:spLocks noGrp="1"/>
          </p:cNvSpPr>
          <p:nvPr>
            <p:ph type="body" sz="quarter" idx="28" hasCustomPrompt="1"/>
          </p:nvPr>
        </p:nvSpPr>
        <p:spPr>
          <a:xfrm>
            <a:off x="5610888" y="3837022"/>
            <a:ext cx="2808747" cy="76559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050" b="0" i="0" u="none" strike="noStrike" kern="1200" cap="none" spc="0" baseline="0">
                <a:solidFill>
                  <a:srgbClr val="555555"/>
                </a:solidFill>
                <a:latin typeface="Merriweather Light" panose="000004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5" name="Text 8"/>
          <p:cNvSpPr>
            <a:spLocks noGrp="1"/>
          </p:cNvSpPr>
          <p:nvPr>
            <p:ph type="body" sz="quarter" idx="29" hasCustomPrompt="1"/>
          </p:nvPr>
        </p:nvSpPr>
        <p:spPr>
          <a:xfrm>
            <a:off x="5610888" y="4641188"/>
            <a:ext cx="2808747" cy="337785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50" b="1" i="0" u="none" strike="noStrike" kern="1200" cap="none" spc="0" baseline="0">
                <a:solidFill>
                  <a:srgbClr val="3B3B3B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26" name="Text 9"/>
          <p:cNvSpPr>
            <a:spLocks noGrp="1"/>
          </p:cNvSpPr>
          <p:nvPr>
            <p:ph type="body" sz="quarter" idx="30" hasCustomPrompt="1"/>
          </p:nvPr>
        </p:nvSpPr>
        <p:spPr>
          <a:xfrm>
            <a:off x="5610888" y="5014215"/>
            <a:ext cx="2808747" cy="76559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050" b="0" i="0" u="none" strike="noStrike" kern="1200" cap="none" spc="0" baseline="0">
                <a:solidFill>
                  <a:srgbClr val="555555"/>
                </a:solidFill>
                <a:latin typeface="Merriweather Light" panose="000004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787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предел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596901" y="1787899"/>
            <a:ext cx="7918450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1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120645"/>
            <a:ext cx="7918031" cy="1136791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sz="quarter" idx="20"/>
          </p:nvPr>
        </p:nvSpPr>
        <p:spPr>
          <a:xfrm>
            <a:off x="730716" y="2786380"/>
            <a:ext cx="7784635" cy="3709152"/>
          </a:xfrm>
        </p:spPr>
        <p:txBody>
          <a:bodyPr/>
          <a:lstStyle/>
          <a:p>
            <a:r>
              <a:rPr lang="ru-RU"/>
              <a:t>Вставка таблицы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950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331051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120645"/>
            <a:ext cx="7918031" cy="1136791"/>
          </a:xfrm>
        </p:spPr>
        <p:txBody>
          <a:bodyPr anchor="b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1840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"/>
          <p:cNvSpPr>
            <a:spLocks noGrp="1"/>
          </p:cNvSpPr>
          <p:nvPr>
            <p:ph type="pic" idx="1" hasCustomPrompt="1"/>
          </p:nvPr>
        </p:nvSpPr>
        <p:spPr>
          <a:xfrm>
            <a:off x="3638551" y="-8467"/>
            <a:ext cx="5506418" cy="6876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dirty="0"/>
              <a:t>Вставьте картинку</a:t>
            </a:r>
          </a:p>
        </p:txBody>
      </p:sp>
      <p:sp>
        <p:nvSpPr>
          <p:cNvPr id="5" name="Текст"/>
          <p:cNvSpPr>
            <a:spLocks noGrp="1"/>
          </p:cNvSpPr>
          <p:nvPr>
            <p:ph type="body" sz="half" idx="2" hasCustomPrompt="1"/>
          </p:nvPr>
        </p:nvSpPr>
        <p:spPr>
          <a:xfrm>
            <a:off x="530681" y="2536941"/>
            <a:ext cx="2758621" cy="38976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30681" y="838201"/>
            <a:ext cx="2758620" cy="982133"/>
          </a:xfrm>
        </p:spPr>
        <p:txBody>
          <a:bodyPr anchor="b"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1211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"/>
          <p:cNvSpPr>
            <a:spLocks noGrp="1"/>
          </p:cNvSpPr>
          <p:nvPr>
            <p:ph type="pic" idx="1" hasCustomPrompt="1"/>
          </p:nvPr>
        </p:nvSpPr>
        <p:spPr>
          <a:xfrm>
            <a:off x="1" y="1"/>
            <a:ext cx="3639497" cy="68579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5" name="Текст"/>
          <p:cNvSpPr>
            <a:spLocks noGrp="1"/>
          </p:cNvSpPr>
          <p:nvPr>
            <p:ph type="body" sz="half" idx="2" hasCustomPrompt="1"/>
          </p:nvPr>
        </p:nvSpPr>
        <p:spPr>
          <a:xfrm>
            <a:off x="4162893" y="2524835"/>
            <a:ext cx="4352458" cy="401244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4162892" y="420896"/>
            <a:ext cx="4352458" cy="1136791"/>
          </a:xfrm>
        </p:spPr>
        <p:txBody>
          <a:bodyPr anchor="b"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411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Картинк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"/>
          <p:cNvSpPr>
            <a:spLocks noGrp="1"/>
          </p:cNvSpPr>
          <p:nvPr>
            <p:ph type="pic" idx="1" hasCustomPrompt="1"/>
          </p:nvPr>
        </p:nvSpPr>
        <p:spPr>
          <a:xfrm>
            <a:off x="0" y="1"/>
            <a:ext cx="9144000" cy="34205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5" name="Текст"/>
          <p:cNvSpPr>
            <a:spLocks noGrp="1"/>
          </p:cNvSpPr>
          <p:nvPr>
            <p:ph type="body" sz="half" idx="2" hasCustomPrompt="1"/>
          </p:nvPr>
        </p:nvSpPr>
        <p:spPr>
          <a:xfrm>
            <a:off x="612984" y="5066116"/>
            <a:ext cx="7918032" cy="138927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612985" y="3644241"/>
            <a:ext cx="7918031" cy="724035"/>
          </a:xfrm>
        </p:spPr>
        <p:txBody>
          <a:bodyPr anchor="b"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6613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"/>
          <p:cNvSpPr>
            <a:spLocks noGrp="1"/>
          </p:cNvSpPr>
          <p:nvPr>
            <p:ph type="pic" idx="1" hasCustomPrompt="1"/>
          </p:nvPr>
        </p:nvSpPr>
        <p:spPr>
          <a:xfrm>
            <a:off x="-1" y="1"/>
            <a:ext cx="4572001" cy="6857999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4" name="Текст"/>
          <p:cNvSpPr>
            <a:spLocks noGrp="1"/>
          </p:cNvSpPr>
          <p:nvPr>
            <p:ph type="body" sz="half" idx="2" hasCustomPrompt="1"/>
          </p:nvPr>
        </p:nvSpPr>
        <p:spPr>
          <a:xfrm>
            <a:off x="5035045" y="2351351"/>
            <a:ext cx="3629303" cy="394279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035045" y="502783"/>
            <a:ext cx="3643127" cy="1136791"/>
          </a:xfrm>
        </p:spPr>
        <p:txBody>
          <a:bodyPr anchor="b"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1955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"/>
          <p:cNvSpPr>
            <a:spLocks noGrp="1"/>
          </p:cNvSpPr>
          <p:nvPr>
            <p:ph type="pic" idx="1" hasCustomPrompt="1"/>
          </p:nvPr>
        </p:nvSpPr>
        <p:spPr>
          <a:xfrm>
            <a:off x="4223000" y="1941918"/>
            <a:ext cx="4250109" cy="40219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6" name="Текст"/>
          <p:cNvSpPr>
            <a:spLocks noGrp="1"/>
          </p:cNvSpPr>
          <p:nvPr>
            <p:ph type="body" sz="half" idx="2" hasCustomPrompt="1"/>
          </p:nvPr>
        </p:nvSpPr>
        <p:spPr>
          <a:xfrm>
            <a:off x="593698" y="1941918"/>
            <a:ext cx="3275570" cy="40219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120645"/>
            <a:ext cx="7918031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8519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"/>
          <p:cNvSpPr>
            <a:spLocks noGrp="1"/>
          </p:cNvSpPr>
          <p:nvPr>
            <p:ph type="pic" idx="1" hasCustomPrompt="1"/>
          </p:nvPr>
        </p:nvSpPr>
        <p:spPr>
          <a:xfrm>
            <a:off x="5105546" y="1941917"/>
            <a:ext cx="3409805" cy="39823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9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120645"/>
            <a:ext cx="7918031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5" name="Текст"/>
          <p:cNvSpPr>
            <a:spLocks noGrp="1"/>
          </p:cNvSpPr>
          <p:nvPr>
            <p:ph type="body" sz="half" idx="2" hasCustomPrompt="1"/>
          </p:nvPr>
        </p:nvSpPr>
        <p:spPr>
          <a:xfrm>
            <a:off x="597320" y="1941917"/>
            <a:ext cx="4067813" cy="398234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dirty="0"/>
              <a:t>Введите текст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52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2"/>
          <p:cNvSpPr>
            <a:spLocks noGrp="1"/>
          </p:cNvSpPr>
          <p:nvPr>
            <p:ph type="body" sz="half" idx="15" hasCustomPrompt="1"/>
          </p:nvPr>
        </p:nvSpPr>
        <p:spPr>
          <a:xfrm>
            <a:off x="4526600" y="4866830"/>
            <a:ext cx="3703516" cy="154660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body" sz="quarter" idx="3" hasCustomPrompt="1"/>
          </p:nvPr>
        </p:nvSpPr>
        <p:spPr>
          <a:xfrm>
            <a:off x="4526600" y="3840430"/>
            <a:ext cx="3730812" cy="682191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 dirty="0"/>
              <a:t>Введите подзаголовок</a:t>
            </a:r>
          </a:p>
        </p:txBody>
      </p:sp>
      <p:sp>
        <p:nvSpPr>
          <p:cNvPr id="11" name="Картинка 2"/>
          <p:cNvSpPr>
            <a:spLocks noGrp="1"/>
          </p:cNvSpPr>
          <p:nvPr>
            <p:ph type="pic" sz="quarter" idx="14" hasCustomPrompt="1"/>
          </p:nvPr>
        </p:nvSpPr>
        <p:spPr>
          <a:xfrm>
            <a:off x="4629151" y="1670445"/>
            <a:ext cx="3240000" cy="216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4" name="Текст 1"/>
          <p:cNvSpPr>
            <a:spLocks noGrp="1"/>
          </p:cNvSpPr>
          <p:nvPr>
            <p:ph type="body" sz="quarter" idx="16" hasCustomPrompt="1"/>
          </p:nvPr>
        </p:nvSpPr>
        <p:spPr>
          <a:xfrm>
            <a:off x="527168" y="4866830"/>
            <a:ext cx="3703638" cy="15466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3" name="Подзаголовок 1"/>
          <p:cNvSpPr>
            <a:spLocks noGrp="1"/>
          </p:cNvSpPr>
          <p:nvPr>
            <p:ph type="body" idx="1" hasCustomPrompt="1"/>
          </p:nvPr>
        </p:nvSpPr>
        <p:spPr>
          <a:xfrm>
            <a:off x="527290" y="3840430"/>
            <a:ext cx="3703516" cy="682191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 dirty="0"/>
              <a:t>Введите подзаголовок</a:t>
            </a:r>
          </a:p>
        </p:txBody>
      </p:sp>
      <p:sp>
        <p:nvSpPr>
          <p:cNvPr id="10" name="Картинка 1"/>
          <p:cNvSpPr>
            <a:spLocks noGrp="1"/>
          </p:cNvSpPr>
          <p:nvPr>
            <p:ph type="pic" sz="quarter" idx="13" hasCustomPrompt="1"/>
          </p:nvPr>
        </p:nvSpPr>
        <p:spPr>
          <a:xfrm>
            <a:off x="628651" y="1660598"/>
            <a:ext cx="3240000" cy="216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13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120645"/>
            <a:ext cx="7918031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501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rs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9"/>
          <p:cNvSpPr>
            <a:spLocks noGrp="1"/>
          </p:cNvSpPr>
          <p:nvPr>
            <p:ph type="body" sz="quarter" idx="19"/>
          </p:nvPr>
        </p:nvSpPr>
        <p:spPr>
          <a:xfrm>
            <a:off x="907257" y="2162040"/>
            <a:ext cx="500062" cy="648000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100" b="0" i="0" u="none" strike="noStrike" kern="1200" cap="none" spc="0" baseline="0">
                <a:solidFill>
                  <a:schemeClr val="bg1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16" name="Text 10"/>
          <p:cNvSpPr>
            <a:spLocks noGrp="1"/>
          </p:cNvSpPr>
          <p:nvPr>
            <p:ph type="body" sz="quarter" idx="20" hasCustomPrompt="1"/>
          </p:nvPr>
        </p:nvSpPr>
        <p:spPr>
          <a:xfrm>
            <a:off x="1503881" y="2084825"/>
            <a:ext cx="3078000" cy="64800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marR="0" indent="0" algn="l" rtl="0" eaLnBrk="1" fontAlgn="auto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50" b="0" i="0" u="none" strike="noStrike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Merriweather" panose="000005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17" name="Title"/>
          <p:cNvSpPr>
            <a:spLocks noGrp="1"/>
          </p:cNvSpPr>
          <p:nvPr>
            <p:ph type="title" idx="21" hasCustomPrompt="1"/>
          </p:nvPr>
        </p:nvSpPr>
        <p:spPr>
          <a:xfrm>
            <a:off x="665455" y="995713"/>
            <a:ext cx="4416500" cy="569387"/>
          </a:xfr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25" b="1" i="0" u="none" strike="noStrike" kern="1200" cap="none" spc="0" baseline="0">
                <a:solidFill>
                  <a:srgbClr val="333333"/>
                </a:solidFill>
                <a:latin typeface="Raleway ExtraBold" panose="020B0903030101060003" pitchFamily="34" charset="-52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26" name="Text 9"/>
          <p:cNvSpPr>
            <a:spLocks noGrp="1"/>
          </p:cNvSpPr>
          <p:nvPr>
            <p:ph type="body" sz="quarter" idx="22"/>
          </p:nvPr>
        </p:nvSpPr>
        <p:spPr>
          <a:xfrm>
            <a:off x="907257" y="2974509"/>
            <a:ext cx="500062" cy="648000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100" b="0" i="0" u="none" strike="noStrike" kern="1200" cap="none" spc="0" baseline="0">
                <a:solidFill>
                  <a:schemeClr val="bg1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27" name="Text 10"/>
          <p:cNvSpPr>
            <a:spLocks noGrp="1"/>
          </p:cNvSpPr>
          <p:nvPr>
            <p:ph type="body" sz="quarter" idx="23" hasCustomPrompt="1"/>
          </p:nvPr>
        </p:nvSpPr>
        <p:spPr>
          <a:xfrm>
            <a:off x="1503881" y="2897294"/>
            <a:ext cx="3078000" cy="64800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marR="0" indent="0" algn="l" rtl="0" eaLnBrk="1" fontAlgn="auto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50" b="0" i="0" u="none" strike="noStrike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Merriweather" panose="000005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28" name="Text 9"/>
          <p:cNvSpPr>
            <a:spLocks noGrp="1"/>
          </p:cNvSpPr>
          <p:nvPr>
            <p:ph type="body" sz="quarter" idx="24"/>
          </p:nvPr>
        </p:nvSpPr>
        <p:spPr>
          <a:xfrm>
            <a:off x="907257" y="3816561"/>
            <a:ext cx="500062" cy="648000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100" b="0" i="0" u="none" strike="noStrike" kern="1200" cap="none" spc="0" baseline="0">
                <a:solidFill>
                  <a:schemeClr val="bg1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29" name="Text 10"/>
          <p:cNvSpPr>
            <a:spLocks noGrp="1"/>
          </p:cNvSpPr>
          <p:nvPr>
            <p:ph type="body" sz="quarter" idx="25" hasCustomPrompt="1"/>
          </p:nvPr>
        </p:nvSpPr>
        <p:spPr>
          <a:xfrm>
            <a:off x="1503881" y="3739346"/>
            <a:ext cx="3078000" cy="64800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marR="0" indent="0" algn="l" rtl="0" eaLnBrk="1" fontAlgn="auto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50" b="0" i="0" u="none" strike="noStrike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Merriweather" panose="000005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30" name="Text 9"/>
          <p:cNvSpPr>
            <a:spLocks noGrp="1"/>
          </p:cNvSpPr>
          <p:nvPr>
            <p:ph type="body" sz="quarter" idx="26"/>
          </p:nvPr>
        </p:nvSpPr>
        <p:spPr>
          <a:xfrm>
            <a:off x="907257" y="4638551"/>
            <a:ext cx="500062" cy="648000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100" b="0" i="0" u="none" strike="noStrike" kern="1200" cap="none" spc="0" baseline="0">
                <a:solidFill>
                  <a:schemeClr val="bg1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31" name="Text 10"/>
          <p:cNvSpPr>
            <a:spLocks noGrp="1"/>
          </p:cNvSpPr>
          <p:nvPr>
            <p:ph type="body" sz="quarter" idx="27" hasCustomPrompt="1"/>
          </p:nvPr>
        </p:nvSpPr>
        <p:spPr>
          <a:xfrm>
            <a:off x="1503881" y="4561336"/>
            <a:ext cx="3078000" cy="64800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marR="0" indent="0" algn="l" rtl="0" eaLnBrk="1" fontAlgn="auto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50" b="0" i="0" u="none" strike="noStrike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Merriweather" panose="000005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502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иту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Картинка 4"/>
          <p:cNvSpPr>
            <a:spLocks noGrp="1"/>
          </p:cNvSpPr>
          <p:nvPr>
            <p:ph type="pic" sz="quarter" idx="16" hasCustomPrompt="1"/>
          </p:nvPr>
        </p:nvSpPr>
        <p:spPr>
          <a:xfrm>
            <a:off x="4622443" y="4168185"/>
            <a:ext cx="3396485" cy="2345175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Нажмите на иконку чтобы добавить картинку</a:t>
            </a:r>
          </a:p>
          <a:p>
            <a:endParaRPr lang="ru-RU" dirty="0"/>
          </a:p>
        </p:txBody>
      </p:sp>
      <p:sp>
        <p:nvSpPr>
          <p:cNvPr id="21" name="Подзаголовок 4"/>
          <p:cNvSpPr>
            <a:spLocks noGrp="1"/>
          </p:cNvSpPr>
          <p:nvPr>
            <p:ph type="body" sz="quarter" idx="22" hasCustomPrompt="1"/>
          </p:nvPr>
        </p:nvSpPr>
        <p:spPr>
          <a:xfrm>
            <a:off x="4621923" y="6093845"/>
            <a:ext cx="3395663" cy="417512"/>
          </a:xfr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ru-RU" dirty="0"/>
              <a:t>Введите подзаголовок</a:t>
            </a:r>
          </a:p>
        </p:txBody>
      </p:sp>
      <p:sp>
        <p:nvSpPr>
          <p:cNvPr id="13" name="Картинка 3"/>
          <p:cNvSpPr>
            <a:spLocks noGrp="1"/>
          </p:cNvSpPr>
          <p:nvPr>
            <p:ph type="pic" sz="quarter" idx="15" hasCustomPrompt="1"/>
          </p:nvPr>
        </p:nvSpPr>
        <p:spPr>
          <a:xfrm>
            <a:off x="933148" y="4168830"/>
            <a:ext cx="3396485" cy="2345175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Нажмите на иконку чтобы добавить картинку</a:t>
            </a:r>
          </a:p>
          <a:p>
            <a:endParaRPr lang="ru-RU" dirty="0"/>
          </a:p>
        </p:txBody>
      </p:sp>
      <p:sp>
        <p:nvSpPr>
          <p:cNvPr id="18" name="Подзаголовок 3"/>
          <p:cNvSpPr>
            <a:spLocks noGrp="1"/>
          </p:cNvSpPr>
          <p:nvPr>
            <p:ph type="body" sz="quarter" idx="21" hasCustomPrompt="1"/>
          </p:nvPr>
        </p:nvSpPr>
        <p:spPr>
          <a:xfrm>
            <a:off x="933450" y="6095848"/>
            <a:ext cx="3395663" cy="417512"/>
          </a:xfr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ru-RU" dirty="0"/>
              <a:t>Введите подзаголовок</a:t>
            </a:r>
          </a:p>
        </p:txBody>
      </p:sp>
      <p:sp>
        <p:nvSpPr>
          <p:cNvPr id="17" name="Картинка 2"/>
          <p:cNvSpPr>
            <a:spLocks noGrp="1"/>
          </p:cNvSpPr>
          <p:nvPr>
            <p:ph type="pic" sz="quarter" idx="14" hasCustomPrompt="1"/>
          </p:nvPr>
        </p:nvSpPr>
        <p:spPr>
          <a:xfrm>
            <a:off x="4622443" y="1597829"/>
            <a:ext cx="3396485" cy="2345175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Нажмите на иконку чтобы добавить картинку</a:t>
            </a:r>
          </a:p>
          <a:p>
            <a:endParaRPr lang="ru-RU" dirty="0"/>
          </a:p>
        </p:txBody>
      </p:sp>
      <p:sp>
        <p:nvSpPr>
          <p:cNvPr id="15" name="Подзаголовок 2"/>
          <p:cNvSpPr>
            <a:spLocks noGrp="1"/>
          </p:cNvSpPr>
          <p:nvPr>
            <p:ph type="body" sz="quarter" idx="20" hasCustomPrompt="1"/>
          </p:nvPr>
        </p:nvSpPr>
        <p:spPr>
          <a:xfrm>
            <a:off x="4621923" y="3525838"/>
            <a:ext cx="3395663" cy="417512"/>
          </a:xfr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ru-RU" dirty="0"/>
              <a:t>Введите подзаголовок</a:t>
            </a:r>
          </a:p>
        </p:txBody>
      </p:sp>
      <p:sp>
        <p:nvSpPr>
          <p:cNvPr id="16" name="Картинка 1"/>
          <p:cNvSpPr>
            <a:spLocks noGrp="1"/>
          </p:cNvSpPr>
          <p:nvPr>
            <p:ph type="pic" sz="quarter" idx="13" hasCustomPrompt="1"/>
          </p:nvPr>
        </p:nvSpPr>
        <p:spPr>
          <a:xfrm>
            <a:off x="933148" y="1598474"/>
            <a:ext cx="3396485" cy="234517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3" name="Подзаголовок 1"/>
          <p:cNvSpPr>
            <a:spLocks noGrp="1"/>
          </p:cNvSpPr>
          <p:nvPr>
            <p:ph type="body" sz="quarter" idx="19" hasCustomPrompt="1"/>
          </p:nvPr>
        </p:nvSpPr>
        <p:spPr>
          <a:xfrm>
            <a:off x="933450" y="3525838"/>
            <a:ext cx="3395663" cy="417512"/>
          </a:xfr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ru-RU" dirty="0"/>
              <a:t>Введите подзаголовок</a:t>
            </a:r>
          </a:p>
        </p:txBody>
      </p:sp>
      <p:sp>
        <p:nvSpPr>
          <p:cNvPr id="14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120645"/>
            <a:ext cx="7918031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1328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3"/>
          <p:cNvSpPr>
            <a:spLocks noGrp="1"/>
          </p:cNvSpPr>
          <p:nvPr>
            <p:ph type="body" sz="quarter" idx="18" hasCustomPrompt="1"/>
          </p:nvPr>
        </p:nvSpPr>
        <p:spPr>
          <a:xfrm>
            <a:off x="6075820" y="5330259"/>
            <a:ext cx="2537608" cy="1029596"/>
          </a:xfrm>
        </p:spPr>
        <p:txBody>
          <a:bodyPr>
            <a:noAutofit/>
          </a:bodyPr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5" indent="0" algn="l">
              <a:buNone/>
              <a:defRPr sz="900"/>
            </a:lvl2pPr>
            <a:lvl3pPr marL="514350" indent="0" algn="l">
              <a:buNone/>
              <a:defRPr sz="900"/>
            </a:lvl3pPr>
            <a:lvl4pPr marL="771525" indent="0" algn="l">
              <a:buNone/>
              <a:defRPr sz="900"/>
            </a:lvl4pPr>
            <a:lvl5pPr marL="1028700" indent="0" algn="l">
              <a:buNone/>
              <a:defRPr sz="9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6" name="Подзаголовок 3"/>
          <p:cNvSpPr>
            <a:spLocks noGrp="1"/>
          </p:cNvSpPr>
          <p:nvPr>
            <p:ph type="body" idx="21" hasCustomPrompt="1"/>
          </p:nvPr>
        </p:nvSpPr>
        <p:spPr>
          <a:xfrm>
            <a:off x="6096196" y="5019661"/>
            <a:ext cx="2517232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 dirty="0"/>
              <a:t>Введите подзаголовок</a:t>
            </a:r>
          </a:p>
        </p:txBody>
      </p:sp>
      <p:sp>
        <p:nvSpPr>
          <p:cNvPr id="12" name="Картинка 3"/>
          <p:cNvSpPr>
            <a:spLocks noGrp="1"/>
          </p:cNvSpPr>
          <p:nvPr>
            <p:ph type="pic" sz="quarter" idx="12" hasCustomPrompt="1"/>
          </p:nvPr>
        </p:nvSpPr>
        <p:spPr>
          <a:xfrm>
            <a:off x="6142381" y="2728081"/>
            <a:ext cx="2376000" cy="208800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Нажмите на иконку чтобы добавить картинку</a:t>
            </a:r>
          </a:p>
          <a:p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17" hasCustomPrompt="1"/>
          </p:nvPr>
        </p:nvSpPr>
        <p:spPr>
          <a:xfrm>
            <a:off x="3342833" y="5330260"/>
            <a:ext cx="2569540" cy="1029595"/>
          </a:xfrm>
        </p:spPr>
        <p:txBody>
          <a:bodyPr>
            <a:noAutofit/>
          </a:bodyPr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5" indent="0" algn="l">
              <a:buNone/>
              <a:defRPr sz="900"/>
            </a:lvl2pPr>
            <a:lvl3pPr marL="514350" indent="0" algn="l">
              <a:buNone/>
              <a:defRPr sz="900"/>
            </a:lvl3pPr>
            <a:lvl4pPr marL="771525" indent="0" algn="l">
              <a:buNone/>
              <a:defRPr sz="900"/>
            </a:lvl4pPr>
            <a:lvl5pPr marL="1028700" indent="0" algn="l">
              <a:buNone/>
              <a:defRPr sz="9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5" name="Подзаголовок 2"/>
          <p:cNvSpPr>
            <a:spLocks noGrp="1"/>
          </p:cNvSpPr>
          <p:nvPr>
            <p:ph type="body" idx="20" hasCustomPrompt="1"/>
          </p:nvPr>
        </p:nvSpPr>
        <p:spPr>
          <a:xfrm>
            <a:off x="3338570" y="5019661"/>
            <a:ext cx="2573803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 dirty="0"/>
              <a:t>Введите подзаголовок</a:t>
            </a:r>
          </a:p>
        </p:txBody>
      </p:sp>
      <p:sp>
        <p:nvSpPr>
          <p:cNvPr id="11" name="Картинка 2"/>
          <p:cNvSpPr>
            <a:spLocks noGrp="1"/>
          </p:cNvSpPr>
          <p:nvPr>
            <p:ph type="pic" sz="quarter" idx="11" hasCustomPrompt="1"/>
          </p:nvPr>
        </p:nvSpPr>
        <p:spPr>
          <a:xfrm>
            <a:off x="3409394" y="2728081"/>
            <a:ext cx="2376000" cy="208800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Нажмите на иконку чтобы добавить картинку</a:t>
            </a:r>
          </a:p>
          <a:p>
            <a:endParaRPr lang="ru-RU" dirty="0"/>
          </a:p>
        </p:txBody>
      </p:sp>
      <p:sp>
        <p:nvSpPr>
          <p:cNvPr id="6" name="Текст 1"/>
          <p:cNvSpPr>
            <a:spLocks noGrp="1"/>
          </p:cNvSpPr>
          <p:nvPr>
            <p:ph type="body" sz="quarter" idx="16" hasCustomPrompt="1"/>
          </p:nvPr>
        </p:nvSpPr>
        <p:spPr>
          <a:xfrm>
            <a:off x="553706" y="5330259"/>
            <a:ext cx="2557984" cy="1029596"/>
          </a:xfrm>
        </p:spPr>
        <p:txBody>
          <a:bodyPr>
            <a:noAutofit/>
          </a:bodyPr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257175" indent="0" algn="l">
              <a:buNone/>
              <a:defRPr sz="900"/>
            </a:lvl2pPr>
            <a:lvl3pPr marL="514350" indent="0" algn="l">
              <a:buNone/>
              <a:defRPr sz="900"/>
            </a:lvl3pPr>
            <a:lvl4pPr marL="771525" indent="0" algn="l">
              <a:buNone/>
              <a:defRPr sz="900"/>
            </a:lvl4pPr>
            <a:lvl5pPr marL="1028700" indent="0" algn="l">
              <a:buNone/>
              <a:defRPr sz="9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4" name="Подзаголовок 1"/>
          <p:cNvSpPr>
            <a:spLocks noGrp="1"/>
          </p:cNvSpPr>
          <p:nvPr>
            <p:ph type="body" idx="1" hasCustomPrompt="1"/>
          </p:nvPr>
        </p:nvSpPr>
        <p:spPr>
          <a:xfrm>
            <a:off x="556362" y="5019661"/>
            <a:ext cx="2555328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 dirty="0"/>
              <a:t>Введите подзаголовок</a:t>
            </a:r>
          </a:p>
        </p:txBody>
      </p:sp>
      <p:sp>
        <p:nvSpPr>
          <p:cNvPr id="3" name="Картинка 1"/>
          <p:cNvSpPr>
            <a:spLocks noGrp="1"/>
          </p:cNvSpPr>
          <p:nvPr>
            <p:ph type="pic" sz="quarter" idx="10" hasCustomPrompt="1"/>
          </p:nvPr>
        </p:nvSpPr>
        <p:spPr>
          <a:xfrm>
            <a:off x="629843" y="2728080"/>
            <a:ext cx="2376000" cy="2088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4" name="Текст"/>
          <p:cNvSpPr>
            <a:spLocks noGrp="1"/>
          </p:cNvSpPr>
          <p:nvPr>
            <p:ph type="body" sz="quarter" idx="23" hasCustomPrompt="1"/>
          </p:nvPr>
        </p:nvSpPr>
        <p:spPr>
          <a:xfrm>
            <a:off x="561603" y="1845930"/>
            <a:ext cx="7917656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9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120645"/>
            <a:ext cx="7918031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88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четыр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6988858" y="5352578"/>
            <a:ext cx="1571128" cy="876772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4" name="Картинка 1"/>
          <p:cNvSpPr>
            <a:spLocks noGrp="1"/>
          </p:cNvSpPr>
          <p:nvPr>
            <p:ph type="pic" sz="quarter" idx="15" hasCustomPrompt="1"/>
          </p:nvPr>
        </p:nvSpPr>
        <p:spPr>
          <a:xfrm>
            <a:off x="6988859" y="3092985"/>
            <a:ext cx="1571128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8" hasCustomPrompt="1"/>
          </p:nvPr>
        </p:nvSpPr>
        <p:spPr>
          <a:xfrm>
            <a:off x="4895295" y="5352579"/>
            <a:ext cx="1571128" cy="876771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7" name="Картинка 1"/>
          <p:cNvSpPr>
            <a:spLocks noGrp="1"/>
          </p:cNvSpPr>
          <p:nvPr>
            <p:ph type="pic" sz="quarter" idx="12" hasCustomPrompt="1"/>
          </p:nvPr>
        </p:nvSpPr>
        <p:spPr>
          <a:xfrm>
            <a:off x="4895296" y="3085237"/>
            <a:ext cx="1571128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17" hasCustomPrompt="1"/>
          </p:nvPr>
        </p:nvSpPr>
        <p:spPr>
          <a:xfrm>
            <a:off x="2801819" y="5352580"/>
            <a:ext cx="1571043" cy="876770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6" name="Картинка 1"/>
          <p:cNvSpPr>
            <a:spLocks noGrp="1"/>
          </p:cNvSpPr>
          <p:nvPr>
            <p:ph type="pic" sz="quarter" idx="11" hasCustomPrompt="1"/>
          </p:nvPr>
        </p:nvSpPr>
        <p:spPr>
          <a:xfrm>
            <a:off x="2801734" y="3085237"/>
            <a:ext cx="1571128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4" name="Текст 1"/>
          <p:cNvSpPr>
            <a:spLocks noGrp="1"/>
          </p:cNvSpPr>
          <p:nvPr>
            <p:ph type="body" sz="quarter" idx="16" hasCustomPrompt="1"/>
          </p:nvPr>
        </p:nvSpPr>
        <p:spPr>
          <a:xfrm>
            <a:off x="708257" y="5352580"/>
            <a:ext cx="1570685" cy="876770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3" name="Картинка 1"/>
          <p:cNvSpPr>
            <a:spLocks noGrp="1"/>
          </p:cNvSpPr>
          <p:nvPr>
            <p:ph type="pic" sz="quarter" idx="10" hasCustomPrompt="1"/>
          </p:nvPr>
        </p:nvSpPr>
        <p:spPr>
          <a:xfrm>
            <a:off x="708172" y="3085237"/>
            <a:ext cx="1571128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18" name="Текст"/>
          <p:cNvSpPr>
            <a:spLocks noGrp="1"/>
          </p:cNvSpPr>
          <p:nvPr>
            <p:ph type="body" sz="quarter" idx="23" hasCustomPrompt="1"/>
          </p:nvPr>
        </p:nvSpPr>
        <p:spPr>
          <a:xfrm>
            <a:off x="561603" y="1845930"/>
            <a:ext cx="7902179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120645"/>
            <a:ext cx="7918031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11218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плит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6518695" y="4929712"/>
            <a:ext cx="2017814" cy="1334907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257175" indent="0" algn="ctr">
              <a:buNone/>
              <a:defRPr sz="900"/>
            </a:lvl2pPr>
            <a:lvl3pPr marL="514350" indent="0" algn="ctr">
              <a:buNone/>
              <a:defRPr sz="90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5" name="Подзаголовок 4"/>
          <p:cNvSpPr>
            <a:spLocks noGrp="1"/>
          </p:cNvSpPr>
          <p:nvPr>
            <p:ph type="body" sz="quarter" idx="23" hasCustomPrompt="1"/>
          </p:nvPr>
        </p:nvSpPr>
        <p:spPr>
          <a:xfrm>
            <a:off x="6518695" y="4153782"/>
            <a:ext cx="2017814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9" name="Картинка 4"/>
          <p:cNvSpPr>
            <a:spLocks noGrp="1"/>
          </p:cNvSpPr>
          <p:nvPr>
            <p:ph type="pic" sz="quarter" idx="15" hasCustomPrompt="1"/>
          </p:nvPr>
        </p:nvSpPr>
        <p:spPr>
          <a:xfrm>
            <a:off x="4815514" y="4242543"/>
            <a:ext cx="1571128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2445239" y="4929710"/>
            <a:ext cx="2029485" cy="133490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257175" indent="0" algn="ctr">
              <a:buNone/>
              <a:defRPr sz="900"/>
            </a:lvl2pPr>
            <a:lvl3pPr marL="514350" indent="0" algn="ctr">
              <a:buNone/>
              <a:defRPr sz="90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4" name="Подзаголовок 3"/>
          <p:cNvSpPr>
            <a:spLocks noGrp="1"/>
          </p:cNvSpPr>
          <p:nvPr>
            <p:ph type="body" sz="quarter" idx="22" hasCustomPrompt="1"/>
          </p:nvPr>
        </p:nvSpPr>
        <p:spPr>
          <a:xfrm>
            <a:off x="2444751" y="4186546"/>
            <a:ext cx="2030758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7" name="Картинка 3"/>
          <p:cNvSpPr>
            <a:spLocks noGrp="1"/>
          </p:cNvSpPr>
          <p:nvPr>
            <p:ph type="pic" sz="quarter" idx="11" hasCustomPrompt="1"/>
          </p:nvPr>
        </p:nvSpPr>
        <p:spPr>
          <a:xfrm>
            <a:off x="742057" y="4242543"/>
            <a:ext cx="1571128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18" hasCustomPrompt="1"/>
          </p:nvPr>
        </p:nvSpPr>
        <p:spPr>
          <a:xfrm>
            <a:off x="6518695" y="2494622"/>
            <a:ext cx="2017814" cy="128524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257175" indent="0" algn="ctr">
              <a:buNone/>
              <a:defRPr sz="900"/>
            </a:lvl2pPr>
            <a:lvl3pPr marL="514350" indent="0" algn="ctr">
              <a:buNone/>
              <a:defRPr sz="90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3" name="Подзаголовок 2"/>
          <p:cNvSpPr>
            <a:spLocks noGrp="1"/>
          </p:cNvSpPr>
          <p:nvPr>
            <p:ph type="body" sz="quarter" idx="21" hasCustomPrompt="1"/>
          </p:nvPr>
        </p:nvSpPr>
        <p:spPr>
          <a:xfrm>
            <a:off x="6518695" y="1732002"/>
            <a:ext cx="2017814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8" name="Картинка 2"/>
          <p:cNvSpPr>
            <a:spLocks noGrp="1"/>
          </p:cNvSpPr>
          <p:nvPr>
            <p:ph type="pic" sz="quarter" idx="12" hasCustomPrompt="1"/>
          </p:nvPr>
        </p:nvSpPr>
        <p:spPr>
          <a:xfrm>
            <a:off x="4815516" y="1854405"/>
            <a:ext cx="1571128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21" name="Текст 1"/>
          <p:cNvSpPr>
            <a:spLocks noGrp="1"/>
          </p:cNvSpPr>
          <p:nvPr>
            <p:ph type="body" sz="quarter" idx="16" hasCustomPrompt="1"/>
          </p:nvPr>
        </p:nvSpPr>
        <p:spPr>
          <a:xfrm>
            <a:off x="2445239" y="2494623"/>
            <a:ext cx="2029485" cy="128524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257175" indent="0" algn="ctr">
              <a:buNone/>
              <a:defRPr sz="900"/>
            </a:lvl2pPr>
            <a:lvl3pPr marL="514350" indent="0" algn="ctr">
              <a:buNone/>
              <a:defRPr sz="90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3" name="Подзаголовок 1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1" y="1755038"/>
            <a:ext cx="2030758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6" name="Картинка 1"/>
          <p:cNvSpPr>
            <a:spLocks noGrp="1"/>
          </p:cNvSpPr>
          <p:nvPr>
            <p:ph type="pic" sz="quarter" idx="10" hasCustomPrompt="1"/>
          </p:nvPr>
        </p:nvSpPr>
        <p:spPr>
          <a:xfrm>
            <a:off x="742059" y="1854404"/>
            <a:ext cx="1571128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ru-RU" dirty="0"/>
              <a:t>Вставьте картинку</a:t>
            </a:r>
          </a:p>
        </p:txBody>
      </p:sp>
      <p:sp>
        <p:nvSpPr>
          <p:cNvPr id="2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120645"/>
            <a:ext cx="7918031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08411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идео"/>
          <p:cNvSpPr>
            <a:spLocks noGrp="1"/>
          </p:cNvSpPr>
          <p:nvPr>
            <p:ph type="media" sz="quarter" idx="20" hasCustomPrompt="1"/>
          </p:nvPr>
        </p:nvSpPr>
        <p:spPr>
          <a:xfrm>
            <a:off x="3223504" y="2045266"/>
            <a:ext cx="5291847" cy="297666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ru-RU" dirty="0"/>
              <a:t>Нажмите на иконку чтобы добавить видео</a:t>
            </a:r>
            <a:endParaRPr lang="en-US" dirty="0"/>
          </a:p>
        </p:txBody>
      </p:sp>
      <p:sp>
        <p:nvSpPr>
          <p:cNvPr id="4" nam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624478" y="1932059"/>
            <a:ext cx="2308192" cy="3626769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120645"/>
            <a:ext cx="7918031" cy="1136791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56496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лючевая мыс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ru-RU" dirty="0"/>
              <a:t>Нажмите на иконку чтобы добавить картинку</a:t>
            </a:r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1"/>
          </p:nvPr>
        </p:nvSpPr>
        <p:spPr>
          <a:xfrm>
            <a:off x="5568950" y="3624649"/>
            <a:ext cx="2492869" cy="23986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Текст 1"/>
          <p:cNvSpPr>
            <a:spLocks noGrp="1"/>
          </p:cNvSpPr>
          <p:nvPr>
            <p:ph type="body" sz="quarter" idx="20" hasCustomPrompt="1"/>
          </p:nvPr>
        </p:nvSpPr>
        <p:spPr>
          <a:xfrm>
            <a:off x="5867622" y="3065462"/>
            <a:ext cx="2194197" cy="363538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53227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6988858" y="5173378"/>
            <a:ext cx="1571128" cy="1077110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4" name="Картинка 4"/>
          <p:cNvSpPr>
            <a:spLocks noGrp="1"/>
          </p:cNvSpPr>
          <p:nvPr>
            <p:ph type="pic" sz="quarter" idx="15" hasCustomPrompt="1"/>
          </p:nvPr>
        </p:nvSpPr>
        <p:spPr>
          <a:xfrm>
            <a:off x="6988859" y="3378747"/>
            <a:ext cx="1584000" cy="15840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8" hasCustomPrompt="1"/>
          </p:nvPr>
        </p:nvSpPr>
        <p:spPr>
          <a:xfrm>
            <a:off x="4895295" y="5173379"/>
            <a:ext cx="1571128" cy="1077110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7" name="Картинка 3"/>
          <p:cNvSpPr>
            <a:spLocks noGrp="1"/>
          </p:cNvSpPr>
          <p:nvPr>
            <p:ph type="pic" sz="quarter" idx="12" hasCustomPrompt="1"/>
          </p:nvPr>
        </p:nvSpPr>
        <p:spPr>
          <a:xfrm>
            <a:off x="4895296" y="3370997"/>
            <a:ext cx="1584000" cy="15840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17" hasCustomPrompt="1"/>
          </p:nvPr>
        </p:nvSpPr>
        <p:spPr>
          <a:xfrm>
            <a:off x="2801734" y="5173380"/>
            <a:ext cx="1571043" cy="1077110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6" name="Картинка 2"/>
          <p:cNvSpPr>
            <a:spLocks noGrp="1"/>
          </p:cNvSpPr>
          <p:nvPr>
            <p:ph type="pic" sz="quarter" idx="11" hasCustomPrompt="1"/>
          </p:nvPr>
        </p:nvSpPr>
        <p:spPr>
          <a:xfrm>
            <a:off x="2801734" y="3370997"/>
            <a:ext cx="1584000" cy="15840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4" name="Текст 1"/>
          <p:cNvSpPr>
            <a:spLocks noGrp="1"/>
          </p:cNvSpPr>
          <p:nvPr>
            <p:ph type="body" sz="quarter" idx="16" hasCustomPrompt="1"/>
          </p:nvPr>
        </p:nvSpPr>
        <p:spPr>
          <a:xfrm>
            <a:off x="708172" y="5173380"/>
            <a:ext cx="1570685" cy="1077110"/>
          </a:xfrm>
        </p:spPr>
        <p:txBody>
          <a:bodyPr>
            <a:no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3" name="Картинка 1"/>
          <p:cNvSpPr>
            <a:spLocks noGrp="1"/>
          </p:cNvSpPr>
          <p:nvPr>
            <p:ph type="pic" sz="quarter" idx="10" hasCustomPrompt="1"/>
          </p:nvPr>
        </p:nvSpPr>
        <p:spPr>
          <a:xfrm>
            <a:off x="708172" y="3370997"/>
            <a:ext cx="1584000" cy="1584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ru-RU" dirty="0"/>
              <a:t>Вставьте картинку</a:t>
            </a:r>
          </a:p>
        </p:txBody>
      </p:sp>
      <p:sp>
        <p:nvSpPr>
          <p:cNvPr id="15" name="Текст"/>
          <p:cNvSpPr>
            <a:spLocks noGrp="1"/>
          </p:cNvSpPr>
          <p:nvPr>
            <p:ph type="body" sz="quarter" idx="23" hasCustomPrompt="1"/>
          </p:nvPr>
        </p:nvSpPr>
        <p:spPr>
          <a:xfrm>
            <a:off x="613172" y="1941917"/>
            <a:ext cx="7902179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120645"/>
            <a:ext cx="7918031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6331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5"/>
          <p:cNvSpPr>
            <a:spLocks noGrp="1"/>
          </p:cNvSpPr>
          <p:nvPr>
            <p:ph type="body" sz="quarter" idx="20" hasCustomPrompt="1"/>
          </p:nvPr>
        </p:nvSpPr>
        <p:spPr>
          <a:xfrm>
            <a:off x="7167866" y="4837858"/>
            <a:ext cx="1260000" cy="1080000"/>
          </a:xfrm>
        </p:spPr>
        <p:txBody>
          <a:bodyPr>
            <a:no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0" name="Картинка 5"/>
          <p:cNvSpPr>
            <a:spLocks noGrp="1"/>
          </p:cNvSpPr>
          <p:nvPr>
            <p:ph type="pic" sz="quarter" idx="14" hasCustomPrompt="1"/>
          </p:nvPr>
        </p:nvSpPr>
        <p:spPr>
          <a:xfrm>
            <a:off x="7167064" y="3142238"/>
            <a:ext cx="1260000" cy="144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5540885" y="4837858"/>
            <a:ext cx="1260000" cy="1080000"/>
          </a:xfrm>
        </p:spPr>
        <p:txBody>
          <a:bodyPr>
            <a:no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9" name="Картинка 4"/>
          <p:cNvSpPr>
            <a:spLocks noGrp="1"/>
          </p:cNvSpPr>
          <p:nvPr>
            <p:ph type="pic" sz="quarter" idx="13" hasCustomPrompt="1"/>
          </p:nvPr>
        </p:nvSpPr>
        <p:spPr>
          <a:xfrm>
            <a:off x="5540082" y="3142238"/>
            <a:ext cx="1260000" cy="144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14" name="Текст 3"/>
          <p:cNvSpPr>
            <a:spLocks noGrp="1"/>
          </p:cNvSpPr>
          <p:nvPr>
            <p:ph type="body" sz="quarter" idx="18" hasCustomPrompt="1"/>
          </p:nvPr>
        </p:nvSpPr>
        <p:spPr>
          <a:xfrm>
            <a:off x="3913905" y="4842459"/>
            <a:ext cx="1260000" cy="1080000"/>
          </a:xfrm>
        </p:spPr>
        <p:txBody>
          <a:bodyPr>
            <a:no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8" name="Картинка 3"/>
          <p:cNvSpPr>
            <a:spLocks noGrp="1"/>
          </p:cNvSpPr>
          <p:nvPr>
            <p:ph type="pic" sz="quarter" idx="12" hasCustomPrompt="1"/>
          </p:nvPr>
        </p:nvSpPr>
        <p:spPr>
          <a:xfrm>
            <a:off x="3913102" y="3142238"/>
            <a:ext cx="126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7" hasCustomPrompt="1"/>
          </p:nvPr>
        </p:nvSpPr>
        <p:spPr>
          <a:xfrm>
            <a:off x="2286924" y="4837858"/>
            <a:ext cx="1260000" cy="1080000"/>
          </a:xfrm>
        </p:spPr>
        <p:txBody>
          <a:bodyPr>
            <a:no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7" name="Картинка 2"/>
          <p:cNvSpPr>
            <a:spLocks noGrp="1"/>
          </p:cNvSpPr>
          <p:nvPr>
            <p:ph type="pic" sz="quarter" idx="11" hasCustomPrompt="1"/>
          </p:nvPr>
        </p:nvSpPr>
        <p:spPr>
          <a:xfrm>
            <a:off x="2286123" y="3142238"/>
            <a:ext cx="126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12" name="Текст 1"/>
          <p:cNvSpPr>
            <a:spLocks noGrp="1"/>
          </p:cNvSpPr>
          <p:nvPr>
            <p:ph type="body" sz="quarter" idx="16" hasCustomPrompt="1"/>
          </p:nvPr>
        </p:nvSpPr>
        <p:spPr>
          <a:xfrm>
            <a:off x="659945" y="4837858"/>
            <a:ext cx="1260000" cy="1080000"/>
          </a:xfrm>
        </p:spPr>
        <p:txBody>
          <a:bodyPr>
            <a:no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6" name="Картинка 1"/>
          <p:cNvSpPr>
            <a:spLocks noGrp="1"/>
          </p:cNvSpPr>
          <p:nvPr>
            <p:ph type="pic" sz="quarter" idx="10" hasCustomPrompt="1"/>
          </p:nvPr>
        </p:nvSpPr>
        <p:spPr>
          <a:xfrm>
            <a:off x="658631" y="3142238"/>
            <a:ext cx="1260000" cy="144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</a:t>
            </a:r>
          </a:p>
          <a:p>
            <a:endParaRPr lang="ru-RU" dirty="0"/>
          </a:p>
        </p:txBody>
      </p:sp>
      <p:sp>
        <p:nvSpPr>
          <p:cNvPr id="19" name="Текст"/>
          <p:cNvSpPr>
            <a:spLocks noGrp="1"/>
          </p:cNvSpPr>
          <p:nvPr>
            <p:ph type="body" sz="half" idx="2" hasCustomPrompt="1"/>
          </p:nvPr>
        </p:nvSpPr>
        <p:spPr>
          <a:xfrm>
            <a:off x="597320" y="1941917"/>
            <a:ext cx="7918031" cy="75048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120645"/>
            <a:ext cx="7918031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87488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- картинк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подписи"/>
          <p:cNvSpPr>
            <a:spLocks noGrp="1"/>
          </p:cNvSpPr>
          <p:nvPr>
            <p:ph type="body" sz="quarter" idx="14" hasCustomPrompt="1"/>
          </p:nvPr>
        </p:nvSpPr>
        <p:spPr>
          <a:xfrm>
            <a:off x="4805955" y="5485468"/>
            <a:ext cx="3216127" cy="412421"/>
          </a:xfrm>
        </p:spPr>
        <p:txBody>
          <a:bodyPr>
            <a:noAutofit/>
          </a:bodyPr>
          <a:lstStyle>
            <a:lvl1pPr marL="0" indent="0" algn="r">
              <a:buNone/>
              <a:defRPr sz="1600"/>
            </a:lvl1pPr>
          </a:lstStyle>
          <a:p>
            <a:pPr lvl="0"/>
            <a:r>
              <a:rPr lang="ru-RU" dirty="0"/>
              <a:t>Введите подпись</a:t>
            </a:r>
          </a:p>
        </p:txBody>
      </p:sp>
      <p:sp>
        <p:nvSpPr>
          <p:cNvPr id="6" nam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449266" y="4117010"/>
            <a:ext cx="6572816" cy="106458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8" name="Картинка круглая"/>
          <p:cNvSpPr>
            <a:spLocks noGrp="1"/>
          </p:cNvSpPr>
          <p:nvPr>
            <p:ph type="pic" sz="quarter" idx="13" hasCustomPrompt="1"/>
          </p:nvPr>
        </p:nvSpPr>
        <p:spPr>
          <a:xfrm>
            <a:off x="3924000" y="2179816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 dirty="0"/>
              <a:t>Вставьте фото</a:t>
            </a:r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120645"/>
            <a:ext cx="7918031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7388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-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подписи"/>
          <p:cNvSpPr>
            <a:spLocks noGrp="1"/>
          </p:cNvSpPr>
          <p:nvPr>
            <p:ph type="body" sz="quarter" idx="14" hasCustomPrompt="1"/>
          </p:nvPr>
        </p:nvSpPr>
        <p:spPr>
          <a:xfrm>
            <a:off x="3565990" y="5160671"/>
            <a:ext cx="3216127" cy="412421"/>
          </a:xfrm>
        </p:spPr>
        <p:txBody>
          <a:bodyPr>
            <a:noAutofit/>
          </a:bodyPr>
          <a:lstStyle>
            <a:lvl1pPr marL="0" indent="0" algn="l">
              <a:buNone/>
              <a:defRPr sz="1400"/>
            </a:lvl1pPr>
          </a:lstStyle>
          <a:p>
            <a:pPr lvl="0"/>
            <a:r>
              <a:rPr lang="ru-RU" dirty="0"/>
              <a:t>Введите подпись</a:t>
            </a:r>
          </a:p>
        </p:txBody>
      </p:sp>
      <p:sp>
        <p:nvSpPr>
          <p:cNvPr id="9" name="Текст 1"/>
          <p:cNvSpPr>
            <a:spLocks noGrp="1"/>
          </p:cNvSpPr>
          <p:nvPr>
            <p:ph type="body" sz="quarter" idx="16" hasCustomPrompt="1"/>
          </p:nvPr>
        </p:nvSpPr>
        <p:spPr>
          <a:xfrm>
            <a:off x="3565989" y="3844942"/>
            <a:ext cx="4418371" cy="124352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8" name="Картинка круглая"/>
          <p:cNvSpPr>
            <a:spLocks noGrp="1"/>
          </p:cNvSpPr>
          <p:nvPr>
            <p:ph type="pic" sz="quarter" idx="13" hasCustomPrompt="1"/>
          </p:nvPr>
        </p:nvSpPr>
        <p:spPr>
          <a:xfrm>
            <a:off x="1294964" y="3844942"/>
            <a:ext cx="1548000" cy="1548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 dirty="0"/>
              <a:t>Вставьте фото</a:t>
            </a:r>
          </a:p>
        </p:txBody>
      </p:sp>
      <p:sp>
        <p:nvSpPr>
          <p:cNvPr id="12" nam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633778" y="1941917"/>
            <a:ext cx="7881572" cy="873487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120645"/>
            <a:ext cx="7918031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223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/>
          <p:cNvSpPr>
            <a:spLocks noGrp="1"/>
          </p:cNvSpPr>
          <p:nvPr>
            <p:ph type="body" idx="10" hasCustomPrompt="1"/>
          </p:nvPr>
        </p:nvSpPr>
        <p:spPr>
          <a:xfrm>
            <a:off x="669112" y="1154279"/>
            <a:ext cx="4057809" cy="261610"/>
          </a:xfr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25" b="0" i="0" u="none" strike="noStrike" kern="1200" cap="none" spc="0" baseline="0">
                <a:solidFill>
                  <a:srgbClr val="989FA9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7" name="Text 2"/>
          <p:cNvSpPr>
            <a:spLocks noGrp="1"/>
          </p:cNvSpPr>
          <p:nvPr>
            <p:ph type="body" sz="quarter" idx="11" hasCustomPrompt="1"/>
          </p:nvPr>
        </p:nvSpPr>
        <p:spPr>
          <a:xfrm>
            <a:off x="673872" y="2453100"/>
            <a:ext cx="3517128" cy="2110321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34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050" b="0" i="0" u="none" strike="noStrike" kern="12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erriweather Light" panose="000004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idx="12" hasCustomPrompt="1"/>
          </p:nvPr>
        </p:nvSpPr>
        <p:spPr>
          <a:xfrm>
            <a:off x="669112" y="1328488"/>
            <a:ext cx="3392275" cy="938911"/>
          </a:xfrm>
        </p:spPr>
        <p:txBody>
          <a:bodyPr vert="horz" wrap="none" lIns="91440" tIns="45720" rIns="91440" bIns="45720" anchor="b" anchorCtr="0">
            <a:noAutofit/>
          </a:bodyPr>
          <a:lstStyle>
            <a:lvl1pPr marL="0" marR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100" b="1" i="0" u="none" strike="noStrike" kern="1200" cap="none" spc="0" baseline="0">
                <a:solidFill>
                  <a:schemeClr val="tx1">
                    <a:lumMod val="100000"/>
                  </a:schemeClr>
                </a:solidFill>
                <a:latin typeface="Raleway ExtraBold" panose="020B0903030101060003" pitchFamily="34" charset="-52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9" name="Picture 1"/>
          <p:cNvSpPr>
            <a:spLocks noGrp="1"/>
          </p:cNvSpPr>
          <p:nvPr>
            <p:ph type="pic" sz="quarter" idx="13"/>
          </p:nvPr>
        </p:nvSpPr>
        <p:spPr>
          <a:xfrm>
            <a:off x="4854742" y="0"/>
            <a:ext cx="4289258" cy="685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</a:lstStyle>
          <a:p>
            <a:r>
              <a:rPr lang="ru-RU" dirty="0"/>
              <a:t>Вставка рисунка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08647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Миссия компан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Фоновая картинка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 marL="0" indent="0">
              <a:buNone/>
              <a:defRPr lang="ru-RU" sz="1400"/>
            </a:lvl1pPr>
          </a:lstStyle>
          <a:p>
            <a:r>
              <a:rPr lang="ru-RU" dirty="0"/>
              <a:t>Вставьте картинку и переместите на задний план</a:t>
            </a:r>
          </a:p>
        </p:txBody>
      </p:sp>
      <p:sp>
        <p:nvSpPr>
          <p:cNvPr id="5" nam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897039" y="3059847"/>
            <a:ext cx="5923128" cy="213995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120645"/>
            <a:ext cx="7918031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07365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начал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Картинка круглая"/>
          <p:cNvSpPr>
            <a:spLocks noGrp="1"/>
          </p:cNvSpPr>
          <p:nvPr>
            <p:ph type="pic" sz="quarter" idx="14" hasCustomPrompt="1"/>
          </p:nvPr>
        </p:nvSpPr>
        <p:spPr>
          <a:xfrm>
            <a:off x="734005" y="4796239"/>
            <a:ext cx="1152000" cy="1152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/>
              <a:t>Вставьте фото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1970569" y="5226228"/>
            <a:ext cx="2601431" cy="736556"/>
          </a:xfrm>
        </p:spPr>
        <p:txBody>
          <a:bodyPr>
            <a:noAutofit/>
          </a:bodyPr>
          <a:lstStyle>
            <a:lvl1pPr algn="l">
              <a:defRPr sz="1400" b="0" baseline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1970569" y="4906163"/>
            <a:ext cx="1616605" cy="363538"/>
          </a:xfrm>
        </p:spPr>
        <p:txBody>
          <a:bodyPr>
            <a:no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9" name="Картинка"/>
          <p:cNvSpPr>
            <a:spLocks noGrp="1"/>
          </p:cNvSpPr>
          <p:nvPr>
            <p:ph type="pic" sz="quarter" idx="13" hasCustomPrompt="1"/>
          </p:nvPr>
        </p:nvSpPr>
        <p:spPr>
          <a:xfrm>
            <a:off x="5106988" y="4168247"/>
            <a:ext cx="2880000" cy="180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5007690" y="3163589"/>
            <a:ext cx="3507661" cy="942743"/>
          </a:xfrm>
        </p:spPr>
        <p:txBody>
          <a:bodyPr>
            <a:noAutofit/>
          </a:bodyPr>
          <a:lstStyle>
            <a:lvl1pPr algn="l">
              <a:defRPr sz="1400" b="0" baseline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16" hasCustomPrompt="1"/>
          </p:nvPr>
        </p:nvSpPr>
        <p:spPr>
          <a:xfrm>
            <a:off x="5007690" y="2812680"/>
            <a:ext cx="3141885" cy="363538"/>
          </a:xfrm>
        </p:spPr>
        <p:txBody>
          <a:bodyPr>
            <a:no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3" name="Текст 1"/>
          <p:cNvSpPr>
            <a:spLocks noGrp="1"/>
          </p:cNvSpPr>
          <p:nvPr>
            <p:ph type="body" sz="quarter" idx="15" hasCustomPrompt="1"/>
          </p:nvPr>
        </p:nvSpPr>
        <p:spPr>
          <a:xfrm>
            <a:off x="2491370" y="2798750"/>
            <a:ext cx="1616605" cy="363538"/>
          </a:xfrm>
        </p:spPr>
        <p:txBody>
          <a:bodyPr>
            <a:no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ru-RU" dirty="0"/>
              <a:t>Введите дату</a:t>
            </a:r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120645"/>
            <a:ext cx="7918031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35267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продол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Картинка 2"/>
          <p:cNvSpPr>
            <a:spLocks noGrp="1"/>
          </p:cNvSpPr>
          <p:nvPr>
            <p:ph type="pic" sz="quarter" idx="13" hasCustomPrompt="1"/>
          </p:nvPr>
        </p:nvSpPr>
        <p:spPr>
          <a:xfrm>
            <a:off x="1164784" y="4621475"/>
            <a:ext cx="2880000" cy="18000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Нажмите на иконку чтобы добавить картинку</a:t>
            </a:r>
          </a:p>
          <a:p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4988181" y="4234473"/>
            <a:ext cx="3507661" cy="1539794"/>
          </a:xfrm>
        </p:spPr>
        <p:txBody>
          <a:bodyPr>
            <a:noAutofit/>
          </a:bodyPr>
          <a:lstStyle>
            <a:lvl1pPr algn="l">
              <a:defRPr sz="1400" b="0" baseline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4988181" y="3866630"/>
            <a:ext cx="3507661" cy="363538"/>
          </a:xfrm>
        </p:spPr>
        <p:txBody>
          <a:bodyPr>
            <a:no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20" hasCustomPrompt="1"/>
          </p:nvPr>
        </p:nvSpPr>
        <p:spPr>
          <a:xfrm>
            <a:off x="2516771" y="3863637"/>
            <a:ext cx="1616605" cy="363538"/>
          </a:xfrm>
        </p:spPr>
        <p:txBody>
          <a:bodyPr>
            <a:no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ru-RU" dirty="0"/>
              <a:t>Введите дату</a:t>
            </a:r>
          </a:p>
        </p:txBody>
      </p:sp>
      <p:sp>
        <p:nvSpPr>
          <p:cNvPr id="8" name="Картинка 1"/>
          <p:cNvSpPr>
            <a:spLocks noGrp="1"/>
          </p:cNvSpPr>
          <p:nvPr>
            <p:ph type="pic" sz="quarter" idx="14" hasCustomPrompt="1"/>
          </p:nvPr>
        </p:nvSpPr>
        <p:spPr>
          <a:xfrm>
            <a:off x="5167038" y="1274006"/>
            <a:ext cx="2880000" cy="180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5" hasCustomPrompt="1"/>
          </p:nvPr>
        </p:nvSpPr>
        <p:spPr>
          <a:xfrm>
            <a:off x="5073120" y="557954"/>
            <a:ext cx="1616605" cy="363538"/>
          </a:xfrm>
        </p:spPr>
        <p:txBody>
          <a:bodyPr>
            <a:no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 dirty="0"/>
              <a:t>Введите дату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8" hasCustomPrompt="1"/>
          </p:nvPr>
        </p:nvSpPr>
        <p:spPr>
          <a:xfrm>
            <a:off x="593435" y="925797"/>
            <a:ext cx="3507661" cy="1580335"/>
          </a:xfrm>
        </p:spPr>
        <p:txBody>
          <a:bodyPr>
            <a:noAutofit/>
          </a:bodyPr>
          <a:lstStyle>
            <a:lvl1pPr algn="r">
              <a:defRPr sz="1400" b="0" baseline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4" name="Текст 1"/>
          <p:cNvSpPr>
            <a:spLocks noGrp="1"/>
          </p:cNvSpPr>
          <p:nvPr>
            <p:ph type="body" sz="quarter" idx="19" hasCustomPrompt="1"/>
          </p:nvPr>
        </p:nvSpPr>
        <p:spPr>
          <a:xfrm>
            <a:off x="593435" y="557954"/>
            <a:ext cx="3514540" cy="363538"/>
          </a:xfrm>
        </p:spPr>
        <p:txBody>
          <a:bodyPr>
            <a:no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4353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сейча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Картинка круглая"/>
          <p:cNvSpPr>
            <a:spLocks noGrp="1"/>
          </p:cNvSpPr>
          <p:nvPr>
            <p:ph type="pic" sz="quarter" idx="15" hasCustomPrompt="1"/>
          </p:nvPr>
        </p:nvSpPr>
        <p:spPr>
          <a:xfrm>
            <a:off x="4976420" y="4075653"/>
            <a:ext cx="1152000" cy="1152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/>
              <a:t>Вставьте фото</a:t>
            </a:r>
          </a:p>
        </p:txBody>
      </p:sp>
      <p:sp>
        <p:nvSpPr>
          <p:cNvPr id="16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6389541" y="4634063"/>
            <a:ext cx="2116029" cy="1539794"/>
          </a:xfrm>
        </p:spPr>
        <p:txBody>
          <a:bodyPr>
            <a:noAutofit/>
          </a:bodyPr>
          <a:lstStyle>
            <a:lvl1pPr algn="l">
              <a:defRPr sz="1400" b="0" baseline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7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6389541" y="4266220"/>
            <a:ext cx="2116029" cy="363538"/>
          </a:xfrm>
        </p:spPr>
        <p:txBody>
          <a:bodyPr>
            <a:no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21" hasCustomPrompt="1"/>
          </p:nvPr>
        </p:nvSpPr>
        <p:spPr>
          <a:xfrm>
            <a:off x="2491370" y="4288115"/>
            <a:ext cx="1616605" cy="363538"/>
          </a:xfrm>
        </p:spPr>
        <p:txBody>
          <a:bodyPr>
            <a:no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ru-RU" dirty="0"/>
              <a:t>Введите дату</a:t>
            </a:r>
          </a:p>
        </p:txBody>
      </p:sp>
      <p:sp>
        <p:nvSpPr>
          <p:cNvPr id="8" name="Картинка"/>
          <p:cNvSpPr>
            <a:spLocks noGrp="1"/>
          </p:cNvSpPr>
          <p:nvPr>
            <p:ph type="pic" sz="quarter" idx="14" hasCustomPrompt="1"/>
          </p:nvPr>
        </p:nvSpPr>
        <p:spPr>
          <a:xfrm>
            <a:off x="1166799" y="1466877"/>
            <a:ext cx="2880000" cy="1800000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4997909" y="1082702"/>
            <a:ext cx="3507661" cy="1539794"/>
          </a:xfrm>
        </p:spPr>
        <p:txBody>
          <a:bodyPr>
            <a:noAutofit/>
          </a:bodyPr>
          <a:lstStyle>
            <a:lvl1pPr algn="l">
              <a:defRPr sz="1400" b="0" baseline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6" hasCustomPrompt="1"/>
          </p:nvPr>
        </p:nvSpPr>
        <p:spPr>
          <a:xfrm>
            <a:off x="4997909" y="714859"/>
            <a:ext cx="3507661" cy="363538"/>
          </a:xfrm>
        </p:spPr>
        <p:txBody>
          <a:bodyPr>
            <a:no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4" name="Текст 1"/>
          <p:cNvSpPr>
            <a:spLocks noGrp="1"/>
          </p:cNvSpPr>
          <p:nvPr>
            <p:ph type="body" sz="quarter" idx="20" hasCustomPrompt="1"/>
          </p:nvPr>
        </p:nvSpPr>
        <p:spPr>
          <a:xfrm>
            <a:off x="2491370" y="696945"/>
            <a:ext cx="1616605" cy="363538"/>
          </a:xfrm>
        </p:spPr>
        <p:txBody>
          <a:bodyPr>
            <a:no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ru-RU" dirty="0"/>
              <a:t>Введите дату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56496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езюм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1231918" y="5045619"/>
            <a:ext cx="4180341" cy="6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0" name="Текст 2"/>
          <p:cNvSpPr>
            <a:spLocks noGrp="1"/>
          </p:cNvSpPr>
          <p:nvPr>
            <p:ph type="body" sz="quarter" idx="15" hasCustomPrompt="1"/>
          </p:nvPr>
        </p:nvSpPr>
        <p:spPr>
          <a:xfrm>
            <a:off x="1231918" y="3971450"/>
            <a:ext cx="4180341" cy="6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29" name="Текст 1"/>
          <p:cNvSpPr>
            <a:spLocks noGrp="1"/>
          </p:cNvSpPr>
          <p:nvPr>
            <p:ph type="body" sz="quarter" idx="11" hasCustomPrompt="1"/>
          </p:nvPr>
        </p:nvSpPr>
        <p:spPr>
          <a:xfrm>
            <a:off x="1231918" y="2897281"/>
            <a:ext cx="4180341" cy="6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3" name="Основной 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596901" y="1787899"/>
            <a:ext cx="4815358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7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120645"/>
            <a:ext cx="4814939" cy="1136791"/>
          </a:xfrm>
        </p:spPr>
        <p:txBody>
          <a:bodyPr anchor="b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14" name="Картинка"/>
          <p:cNvSpPr>
            <a:spLocks noGrp="1"/>
          </p:cNvSpPr>
          <p:nvPr>
            <p:ph type="pic" idx="1" hasCustomPrompt="1"/>
          </p:nvPr>
        </p:nvSpPr>
        <p:spPr>
          <a:xfrm>
            <a:off x="6137189" y="-8467"/>
            <a:ext cx="3007780" cy="6876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8691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тог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"/>
          <p:cNvSpPr>
            <a:spLocks noGrp="1"/>
          </p:cNvSpPr>
          <p:nvPr>
            <p:ph type="pic" idx="1" hasCustomPrompt="1"/>
          </p:nvPr>
        </p:nvSpPr>
        <p:spPr>
          <a:xfrm>
            <a:off x="5145206" y="3"/>
            <a:ext cx="3998795" cy="68579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4" name="Текст"/>
          <p:cNvSpPr>
            <a:spLocks noGrp="1"/>
          </p:cNvSpPr>
          <p:nvPr>
            <p:ph type="body" sz="half" idx="2" hasCustomPrompt="1"/>
          </p:nvPr>
        </p:nvSpPr>
        <p:spPr>
          <a:xfrm>
            <a:off x="836579" y="3371855"/>
            <a:ext cx="3852154" cy="307932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5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836579" y="1171068"/>
            <a:ext cx="3852153" cy="1475360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22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idx="10" hasCustomPrompt="1"/>
          </p:nvPr>
        </p:nvSpPr>
        <p:spPr>
          <a:xfrm>
            <a:off x="1528063" y="2202718"/>
            <a:ext cx="3358262" cy="461665"/>
          </a:xfr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1" i="0" u="none" strike="noStrike" kern="1200" cap="none" spc="0" baseline="0">
                <a:solidFill>
                  <a:schemeClr val="tx1">
                    <a:lumMod val="100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  <a:sym typeface="Roboto" panose="02000000000000000000" pitchFamily="2" charset="0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idx="11" hasCustomPrompt="1"/>
          </p:nvPr>
        </p:nvSpPr>
        <p:spPr>
          <a:xfrm>
            <a:off x="1547113" y="2757724"/>
            <a:ext cx="3157235" cy="1557602"/>
          </a:xfr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33000"/>
              </a:lnSpc>
              <a:spcBef>
                <a:spcPts val="0"/>
              </a:spcBef>
              <a:spcAft>
                <a:spcPts val="1238"/>
              </a:spcAft>
              <a:buFontTx/>
              <a:buNone/>
              <a:defRPr sz="1200" b="0" i="0" u="none" strike="noStrike" kern="120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Picture 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717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cts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5911513" y="4167215"/>
            <a:ext cx="2444426" cy="1957361"/>
          </a:xfrm>
        </p:spPr>
        <p:txBody>
          <a:bodyPr>
            <a:noAutofit/>
          </a:bodyPr>
          <a:lstStyle>
            <a:lvl1pPr marL="0" indent="0" algn="l">
              <a:buNone/>
              <a:defRPr sz="1050">
                <a:solidFill>
                  <a:srgbClr val="555555"/>
                </a:solidFill>
                <a:latin typeface="Merriweather Light" panose="00000400000000000000" pitchFamily="2" charset="-52"/>
              </a:defRPr>
            </a:lvl1pPr>
            <a:lvl2pPr marL="257175" indent="0" algn="l">
              <a:buNone/>
              <a:defRPr sz="900"/>
            </a:lvl2pPr>
            <a:lvl3pPr marL="514350" indent="0" algn="l">
              <a:buNone/>
              <a:defRPr sz="900"/>
            </a:lvl3pPr>
            <a:lvl4pPr marL="771525" indent="0" algn="l">
              <a:buNone/>
              <a:defRPr sz="900"/>
            </a:lvl4pPr>
            <a:lvl5pPr marL="1028700" indent="0" algn="l"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idx="21" hasCustomPrompt="1"/>
          </p:nvPr>
        </p:nvSpPr>
        <p:spPr>
          <a:xfrm>
            <a:off x="5904594" y="3839854"/>
            <a:ext cx="2450998" cy="375910"/>
          </a:xfrm>
        </p:spPr>
        <p:txBody>
          <a:bodyPr anchor="b">
            <a:noAutofit/>
          </a:bodyPr>
          <a:lstStyle>
            <a:lvl1pPr marL="0" indent="0">
              <a:buNone/>
              <a:defRPr sz="1500" b="1">
                <a:solidFill>
                  <a:srgbClr val="333333"/>
                </a:solidFill>
                <a:latin typeface="Raleway SemiBold" panose="020B0703030101060003" pitchFamily="34" charset="-52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Picture 1"/>
          <p:cNvSpPr>
            <a:spLocks noGrp="1"/>
          </p:cNvSpPr>
          <p:nvPr>
            <p:ph type="pic" sz="quarter" idx="12" hasCustomPrompt="1"/>
          </p:nvPr>
        </p:nvSpPr>
        <p:spPr>
          <a:xfrm>
            <a:off x="5981777" y="1736339"/>
            <a:ext cx="2376000" cy="1864112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335690" y="4167217"/>
            <a:ext cx="2336448" cy="1957359"/>
          </a:xfrm>
        </p:spPr>
        <p:txBody>
          <a:bodyPr>
            <a:noAutofit/>
          </a:bodyPr>
          <a:lstStyle>
            <a:lvl1pPr marL="0" indent="0" algn="l">
              <a:buNone/>
              <a:defRPr sz="1050">
                <a:solidFill>
                  <a:srgbClr val="555555"/>
                </a:solidFill>
                <a:latin typeface="Merriweather Light" panose="00000400000000000000" pitchFamily="2" charset="-52"/>
              </a:defRPr>
            </a:lvl1pPr>
            <a:lvl2pPr marL="257175" indent="0" algn="l">
              <a:buNone/>
              <a:defRPr sz="900"/>
            </a:lvl2pPr>
            <a:lvl3pPr marL="514350" indent="0" algn="l">
              <a:buNone/>
              <a:defRPr sz="900"/>
            </a:lvl3pPr>
            <a:lvl4pPr marL="771525" indent="0" algn="l">
              <a:buNone/>
              <a:defRPr sz="900"/>
            </a:lvl4pPr>
            <a:lvl5pPr marL="1028700" indent="0" algn="l"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4"/>
          <p:cNvSpPr>
            <a:spLocks noGrp="1"/>
          </p:cNvSpPr>
          <p:nvPr>
            <p:ph type="body" idx="20" hasCustomPrompt="1"/>
          </p:nvPr>
        </p:nvSpPr>
        <p:spPr>
          <a:xfrm>
            <a:off x="3331428" y="3839854"/>
            <a:ext cx="2334003" cy="375910"/>
          </a:xfrm>
        </p:spPr>
        <p:txBody>
          <a:bodyPr anchor="b">
            <a:noAutofit/>
          </a:bodyPr>
          <a:lstStyle>
            <a:lvl1pPr marL="0" indent="0">
              <a:buNone/>
              <a:defRPr sz="1500" b="1">
                <a:solidFill>
                  <a:srgbClr val="333333"/>
                </a:solidFill>
                <a:latin typeface="Raleway SemiBold" panose="020B0703030101060003" pitchFamily="34" charset="-52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3395107" y="1736339"/>
            <a:ext cx="2376000" cy="1864112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753731" y="4167215"/>
            <a:ext cx="2453813" cy="1957361"/>
          </a:xfrm>
        </p:spPr>
        <p:txBody>
          <a:bodyPr wrap="square">
            <a:noAutofit/>
          </a:bodyPr>
          <a:lstStyle>
            <a:lvl1pPr marL="0" indent="0" algn="l">
              <a:buNone/>
              <a:defRPr sz="1050">
                <a:solidFill>
                  <a:srgbClr val="555555"/>
                </a:solidFill>
                <a:latin typeface="Merriweather Light" panose="00000400000000000000" pitchFamily="2" charset="-52"/>
              </a:defRPr>
            </a:lvl1pPr>
            <a:lvl2pPr marL="257175" indent="0" algn="l">
              <a:buNone/>
              <a:defRPr sz="900"/>
            </a:lvl2pPr>
            <a:lvl3pPr marL="514350" indent="0" algn="l">
              <a:buNone/>
              <a:defRPr sz="900"/>
            </a:lvl3pPr>
            <a:lvl4pPr marL="771525" indent="0" algn="l">
              <a:buNone/>
              <a:defRPr sz="900"/>
            </a:lvl4pPr>
            <a:lvl5pPr marL="1028700" indent="0" algn="l"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14" name="Text 6"/>
          <p:cNvSpPr>
            <a:spLocks noGrp="1"/>
          </p:cNvSpPr>
          <p:nvPr>
            <p:ph type="body" idx="1" hasCustomPrompt="1"/>
          </p:nvPr>
        </p:nvSpPr>
        <p:spPr>
          <a:xfrm>
            <a:off x="756387" y="3839854"/>
            <a:ext cx="2451234" cy="375910"/>
          </a:xfrm>
        </p:spPr>
        <p:txBody>
          <a:bodyPr anchor="b">
            <a:noAutofit/>
          </a:bodyPr>
          <a:lstStyle>
            <a:lvl1pPr marL="0" indent="0">
              <a:buNone/>
              <a:defRPr sz="1500" b="1">
                <a:solidFill>
                  <a:srgbClr val="333333"/>
                </a:solidFill>
                <a:latin typeface="Raleway SemiBold" panose="020B0703030101060003" pitchFamily="34" charset="-52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3" name="Picture 3"/>
          <p:cNvSpPr>
            <a:spLocks noGrp="1"/>
          </p:cNvSpPr>
          <p:nvPr>
            <p:ph type="pic" sz="quarter" idx="10" hasCustomPrompt="1"/>
          </p:nvPr>
        </p:nvSpPr>
        <p:spPr>
          <a:xfrm>
            <a:off x="822724" y="1736339"/>
            <a:ext cx="2376000" cy="18641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itle"/>
          <p:cNvSpPr>
            <a:spLocks noGrp="1"/>
          </p:cNvSpPr>
          <p:nvPr>
            <p:ph type="title" hasCustomPrompt="1"/>
          </p:nvPr>
        </p:nvSpPr>
        <p:spPr>
          <a:xfrm>
            <a:off x="731237" y="828676"/>
            <a:ext cx="7918031" cy="517639"/>
          </a:xfrm>
        </p:spPr>
        <p:txBody>
          <a:bodyPr anchor="b">
            <a:noAutofit/>
          </a:bodyPr>
          <a:lstStyle>
            <a:lvl1pPr>
              <a:defRPr sz="2400">
                <a:latin typeface="Raleway ExtraBold" panose="020B0903030101060003" pitchFamily="34" charset="-52"/>
              </a:defRPr>
            </a:lvl1pPr>
          </a:lstStyle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18" name="Text 1"/>
          <p:cNvSpPr>
            <a:spLocks noGrp="1"/>
          </p:cNvSpPr>
          <p:nvPr>
            <p:ph type="body" idx="22" hasCustomPrompt="1"/>
          </p:nvPr>
        </p:nvSpPr>
        <p:spPr>
          <a:xfrm>
            <a:off x="743080" y="589395"/>
            <a:ext cx="4057809" cy="261610"/>
          </a:xfr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25" b="0" i="0" u="none" strike="noStrike" kern="1200" cap="none" spc="0" baseline="0">
                <a:solidFill>
                  <a:srgbClr val="989FA9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314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итульный слайд курса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Фоновая картинка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ru-RU" dirty="0"/>
              <a:t>Вставьте картинку и переместите на задний план</a:t>
            </a:r>
          </a:p>
        </p:txBody>
      </p:sp>
      <p:sp>
        <p:nvSpPr>
          <p:cNvPr id="3" name="Подзаголовок"/>
          <p:cNvSpPr>
            <a:spLocks noGrp="1"/>
          </p:cNvSpPr>
          <p:nvPr>
            <p:ph type="subTitle" idx="1" hasCustomPrompt="1"/>
          </p:nvPr>
        </p:nvSpPr>
        <p:spPr>
          <a:xfrm>
            <a:off x="1143000" y="4504928"/>
            <a:ext cx="6858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dirty="0"/>
              <a:t>Введите текст</a:t>
            </a:r>
          </a:p>
        </p:txBody>
      </p:sp>
      <p:sp>
        <p:nvSpPr>
          <p:cNvPr id="2" name="Заголовок"/>
          <p:cNvSpPr>
            <a:spLocks noGrp="1"/>
          </p:cNvSpPr>
          <p:nvPr>
            <p:ph type="ctrTitle" hasCustomPrompt="1"/>
          </p:nvPr>
        </p:nvSpPr>
        <p:spPr>
          <a:xfrm>
            <a:off x="1143000" y="1447315"/>
            <a:ext cx="6858000" cy="2387600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254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Глава курса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оновая картинка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Вставьте картинку и переместите на задний план</a:t>
            </a:r>
          </a:p>
        </p:txBody>
      </p:sp>
      <p:sp>
        <p:nvSpPr>
          <p:cNvPr id="13" name="Текст"/>
          <p:cNvSpPr>
            <a:spLocks noGrp="1"/>
          </p:cNvSpPr>
          <p:nvPr>
            <p:ph type="subTitle" idx="1" hasCustomPrompt="1"/>
          </p:nvPr>
        </p:nvSpPr>
        <p:spPr>
          <a:xfrm>
            <a:off x="1007725" y="4153347"/>
            <a:ext cx="5103159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dirty="0"/>
              <a:t>Введите текст</a:t>
            </a:r>
          </a:p>
        </p:txBody>
      </p:sp>
      <p:sp>
        <p:nvSpPr>
          <p:cNvPr id="12" name="Заголовок"/>
          <p:cNvSpPr>
            <a:spLocks noGrp="1"/>
          </p:cNvSpPr>
          <p:nvPr>
            <p:ph type="ctrTitle" hasCustomPrompt="1"/>
          </p:nvPr>
        </p:nvSpPr>
        <p:spPr>
          <a:xfrm>
            <a:off x="997664" y="2741375"/>
            <a:ext cx="7155737" cy="1088897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3" name="Подзаголовок"/>
          <p:cNvSpPr>
            <a:spLocks noGrp="1"/>
          </p:cNvSpPr>
          <p:nvPr>
            <p:ph type="body" sz="quarter" idx="10" hasCustomPrompt="1"/>
          </p:nvPr>
        </p:nvSpPr>
        <p:spPr>
          <a:xfrm>
            <a:off x="1007725" y="1517718"/>
            <a:ext cx="3671887" cy="627063"/>
          </a:xfr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816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одержание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"/>
          <p:cNvSpPr>
            <a:spLocks noGrp="1"/>
          </p:cNvSpPr>
          <p:nvPr>
            <p:ph type="pic" idx="1" hasCustomPrompt="1"/>
          </p:nvPr>
        </p:nvSpPr>
        <p:spPr>
          <a:xfrm>
            <a:off x="6293772" y="-6078"/>
            <a:ext cx="2844000" cy="6876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dirty="0"/>
              <a:t>Вставьте картинку</a:t>
            </a:r>
          </a:p>
        </p:txBody>
      </p:sp>
      <p:sp>
        <p:nvSpPr>
          <p:cNvPr id="35" name="Текст 5"/>
          <p:cNvSpPr>
            <a:spLocks noGrp="1"/>
          </p:cNvSpPr>
          <p:nvPr>
            <p:ph type="body" sz="quarter" idx="35" hasCustomPrompt="1"/>
          </p:nvPr>
        </p:nvSpPr>
        <p:spPr>
          <a:xfrm>
            <a:off x="694711" y="5565803"/>
            <a:ext cx="4602490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34" hasCustomPrompt="1"/>
          </p:nvPr>
        </p:nvSpPr>
        <p:spPr>
          <a:xfrm>
            <a:off x="694711" y="4713902"/>
            <a:ext cx="4602490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29" name="Текст 3"/>
          <p:cNvSpPr>
            <a:spLocks noGrp="1"/>
          </p:cNvSpPr>
          <p:nvPr>
            <p:ph type="body" sz="quarter" idx="33" hasCustomPrompt="1"/>
          </p:nvPr>
        </p:nvSpPr>
        <p:spPr>
          <a:xfrm>
            <a:off x="694711" y="3862001"/>
            <a:ext cx="4602490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28" name="Текст 2"/>
          <p:cNvSpPr>
            <a:spLocks noGrp="1"/>
          </p:cNvSpPr>
          <p:nvPr>
            <p:ph type="body" sz="quarter" idx="32" hasCustomPrompt="1"/>
          </p:nvPr>
        </p:nvSpPr>
        <p:spPr>
          <a:xfrm>
            <a:off x="694711" y="3010100"/>
            <a:ext cx="4602490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0" name="Текст 1"/>
          <p:cNvSpPr>
            <a:spLocks noGrp="1"/>
          </p:cNvSpPr>
          <p:nvPr>
            <p:ph type="body" sz="quarter" idx="31" hasCustomPrompt="1"/>
          </p:nvPr>
        </p:nvSpPr>
        <p:spPr>
          <a:xfrm>
            <a:off x="682080" y="2158199"/>
            <a:ext cx="4602490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120644"/>
            <a:ext cx="5063090" cy="1113796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750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е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5430166" y="5045618"/>
            <a:ext cx="3240000" cy="6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5430166" y="3957801"/>
            <a:ext cx="3240000" cy="6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5430165" y="2907599"/>
            <a:ext cx="3240000" cy="6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1355488" y="5045619"/>
            <a:ext cx="3240000" cy="6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0" name="Текст 2"/>
          <p:cNvSpPr>
            <a:spLocks noGrp="1"/>
          </p:cNvSpPr>
          <p:nvPr>
            <p:ph type="body" sz="quarter" idx="15" hasCustomPrompt="1"/>
          </p:nvPr>
        </p:nvSpPr>
        <p:spPr>
          <a:xfrm>
            <a:off x="1355488" y="3971450"/>
            <a:ext cx="3240000" cy="6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29" name="Текст 1"/>
          <p:cNvSpPr>
            <a:spLocks noGrp="1"/>
          </p:cNvSpPr>
          <p:nvPr>
            <p:ph type="body" sz="quarter" idx="11" hasCustomPrompt="1"/>
          </p:nvPr>
        </p:nvSpPr>
        <p:spPr>
          <a:xfrm>
            <a:off x="1355488" y="2897281"/>
            <a:ext cx="3240000" cy="6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3" name="Основной 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596901" y="1787899"/>
            <a:ext cx="7918450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7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97320" y="120645"/>
            <a:ext cx="7918031" cy="1136791"/>
          </a:xfrm>
        </p:spPr>
        <p:txBody>
          <a:bodyPr anchor="b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182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31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3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32" Type="http://schemas.openxmlformats.org/officeDocument/2006/relationships/tags" Target="../tags/tag10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31" Type="http://schemas.openxmlformats.org/officeDocument/2006/relationships/theme" Target="../theme/theme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400344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7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Raleway ExtraBold" panose="020B0903030101060003" pitchFamily="34" charset="-52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Merriweather Light" panose="00000400000000000000" pitchFamily="2" charset="-52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en-US" dirty="0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89272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Raleway ExtraBold" panose="020B0903030101060003" pitchFamily="34" charset="-52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Merriweather Light" panose="00000400000000000000" pitchFamily="2" charset="-52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83278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Raleway ExtraBold" panose="020B0903030101060003" pitchFamily="34" charset="-52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Merriweather Light" panose="00000400000000000000" pitchFamily="2" charset="-52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custDataLst>
      <p:tags r:id="rId32"/>
    </p:custDataLst>
    <p:extLst>
      <p:ext uri="{BB962C8B-B14F-4D97-AF65-F5344CB8AC3E}">
        <p14:creationId xmlns:p14="http://schemas.microsoft.com/office/powerpoint/2010/main" val="35303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  <p:sldLayoutId id="2147483742" r:id="rId22"/>
    <p:sldLayoutId id="2147483743" r:id="rId23"/>
    <p:sldLayoutId id="2147483744" r:id="rId24"/>
    <p:sldLayoutId id="2147483745" r:id="rId25"/>
    <p:sldLayoutId id="2147483746" r:id="rId26"/>
    <p:sldLayoutId id="2147483747" r:id="rId27"/>
    <p:sldLayoutId id="2147483748" r:id="rId28"/>
    <p:sldLayoutId id="2147483749" r:id="rId29"/>
    <p:sldLayoutId id="2147483750" r:id="rId3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"/>
          <p:cNvSpPr/>
          <p:nvPr/>
        </p:nvSpPr>
        <p:spPr>
          <a:xfrm>
            <a:off x="5522118" y="0"/>
            <a:ext cx="3621882" cy="68580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7" name="Title"/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r>
              <a:rPr lang="ru-RU" sz="2000" b="0" i="0" dirty="0">
                <a:solidFill>
                  <a:srgbClr val="1F1F1F"/>
                </a:solidFill>
                <a:effectLst/>
                <a:latin typeface="Google Sans"/>
              </a:rPr>
              <a:t>Исследование и развитие лучших практик на </a:t>
            </a:r>
            <a:r>
              <a:rPr lang="ru-RU" sz="2000" b="0" i="0" dirty="0" err="1">
                <a:solidFill>
                  <a:srgbClr val="1F1F1F"/>
                </a:solidFill>
                <a:effectLst/>
                <a:latin typeface="Google Sans"/>
              </a:rPr>
              <a:t>Svelte</a:t>
            </a:r>
            <a:endParaRPr lang="ru-RU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E3F7CE-749C-476C-82D4-4D9C9C118B83}"/>
              </a:ext>
            </a:extLst>
          </p:cNvPr>
          <p:cNvSpPr txBox="1"/>
          <p:nvPr/>
        </p:nvSpPr>
        <p:spPr>
          <a:xfrm>
            <a:off x="665455" y="5794131"/>
            <a:ext cx="390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 Хованский Илья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B82486-7733-4B2D-9EB0-6A10DE63F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47" y="1489030"/>
            <a:ext cx="6585438" cy="355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847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F26C00C-A064-487B-AAD9-CD877C33C383}"/>
              </a:ext>
            </a:extLst>
          </p:cNvPr>
          <p:cNvSpPr/>
          <p:nvPr/>
        </p:nvSpPr>
        <p:spPr>
          <a:xfrm>
            <a:off x="5522118" y="0"/>
            <a:ext cx="3621882" cy="68580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AA5E7B-73C2-421C-9245-69B54648C5E0}"/>
              </a:ext>
            </a:extLst>
          </p:cNvPr>
          <p:cNvSpPr txBox="1"/>
          <p:nvPr/>
        </p:nvSpPr>
        <p:spPr>
          <a:xfrm>
            <a:off x="764931" y="8550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Представление </a:t>
            </a:r>
            <a:r>
              <a:rPr lang="ru-RU" dirty="0" err="1"/>
              <a:t>Svelte</a:t>
            </a:r>
            <a:r>
              <a:rPr lang="ru-RU" dirty="0"/>
              <a:t>, его принцип работы.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21E35-10A8-4FA9-A6A0-1CE9377CAC1D}"/>
              </a:ext>
            </a:extLst>
          </p:cNvPr>
          <p:cNvSpPr txBox="1"/>
          <p:nvPr/>
        </p:nvSpPr>
        <p:spPr>
          <a:xfrm>
            <a:off x="492368" y="1852808"/>
            <a:ext cx="705143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dirty="0" err="1"/>
              <a:t>Angular</a:t>
            </a:r>
            <a:endParaRPr lang="ru-RU" dirty="0"/>
          </a:p>
          <a:p>
            <a:r>
              <a:rPr lang="ru-RU" dirty="0"/>
              <a:t>Тип: MVC-фреймворк</a:t>
            </a:r>
          </a:p>
          <a:p>
            <a:r>
              <a:rPr lang="ru-RU" dirty="0"/>
              <a:t>Работа с DOM: </a:t>
            </a:r>
            <a:r>
              <a:rPr lang="ru-RU" dirty="0" err="1"/>
              <a:t>Regular</a:t>
            </a:r>
            <a:r>
              <a:rPr lang="ru-RU" dirty="0"/>
              <a:t> DOM</a:t>
            </a:r>
          </a:p>
          <a:p>
            <a:r>
              <a:rPr lang="ru-RU" dirty="0"/>
              <a:t>	</a:t>
            </a:r>
            <a:r>
              <a:rPr lang="ru-RU" dirty="0" err="1"/>
              <a:t>React</a:t>
            </a:r>
            <a:endParaRPr lang="ru-RU" dirty="0"/>
          </a:p>
          <a:p>
            <a:r>
              <a:rPr lang="ru-RU" dirty="0"/>
              <a:t>Тип: </a:t>
            </a:r>
            <a:r>
              <a:rPr lang="ru-RU" dirty="0" err="1"/>
              <a:t>open-source</a:t>
            </a:r>
            <a:r>
              <a:rPr lang="ru-RU" dirty="0"/>
              <a:t> JavaScript библиотека</a:t>
            </a:r>
          </a:p>
          <a:p>
            <a:r>
              <a:rPr lang="ru-RU" dirty="0"/>
              <a:t>Работа с DOM: Virtual DOM </a:t>
            </a:r>
          </a:p>
          <a:p>
            <a:r>
              <a:rPr lang="ru-RU" dirty="0"/>
              <a:t>	</a:t>
            </a:r>
            <a:r>
              <a:rPr lang="ru-RU" dirty="0" err="1"/>
              <a:t>Vue</a:t>
            </a:r>
            <a:r>
              <a:rPr lang="ru-RU" dirty="0"/>
              <a:t>  </a:t>
            </a:r>
          </a:p>
          <a:p>
            <a:r>
              <a:rPr lang="ru-RU" dirty="0"/>
              <a:t>Тип: JavaScript фреймворк</a:t>
            </a:r>
          </a:p>
          <a:p>
            <a:r>
              <a:rPr lang="ru-RU" dirty="0"/>
              <a:t>Работа с DOM: Virtual DOM </a:t>
            </a:r>
          </a:p>
          <a:p>
            <a:r>
              <a:rPr lang="ru-RU" dirty="0"/>
              <a:t>	</a:t>
            </a:r>
            <a:r>
              <a:rPr lang="ru-RU" dirty="0" err="1"/>
              <a:t>Svelte</a:t>
            </a:r>
            <a:r>
              <a:rPr lang="ru-RU" dirty="0"/>
              <a:t>  </a:t>
            </a:r>
          </a:p>
          <a:p>
            <a:r>
              <a:rPr lang="ru-RU" dirty="0"/>
              <a:t>Тип: </a:t>
            </a:r>
            <a:r>
              <a:rPr lang="ru-RU" b="1" dirty="0"/>
              <a:t>компилятор</a:t>
            </a:r>
            <a:r>
              <a:rPr lang="ru-RU" dirty="0"/>
              <a:t> / </a:t>
            </a:r>
            <a:r>
              <a:rPr lang="ru-RU" dirty="0" err="1"/>
              <a:t>open-source</a:t>
            </a:r>
            <a:r>
              <a:rPr lang="ru-RU" dirty="0"/>
              <a:t> JavaScript фреймворк</a:t>
            </a:r>
          </a:p>
          <a:p>
            <a:r>
              <a:rPr lang="ru-RU" dirty="0"/>
              <a:t>Работа с DOM: </a:t>
            </a:r>
            <a:r>
              <a:rPr lang="ru-RU" dirty="0" err="1"/>
              <a:t>Regular</a:t>
            </a:r>
            <a:r>
              <a:rPr lang="ru-RU" dirty="0"/>
              <a:t> DOM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434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>
            <a:extLst>
              <a:ext uri="{FF2B5EF4-FFF2-40B4-BE49-F238E27FC236}">
                <a16:creationId xmlns:a16="http://schemas.microsoft.com/office/drawing/2014/main" id="{7A1A23C1-3512-4D2B-B9B2-286E4CFEF371}"/>
              </a:ext>
            </a:extLst>
          </p:cNvPr>
          <p:cNvSpPr/>
          <p:nvPr/>
        </p:nvSpPr>
        <p:spPr>
          <a:xfrm>
            <a:off x="5522118" y="0"/>
            <a:ext cx="3621882" cy="68580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EEC12E-4395-4A11-833D-09530D505BBA}"/>
              </a:ext>
            </a:extLst>
          </p:cNvPr>
          <p:cNvSpPr txBox="1"/>
          <p:nvPr/>
        </p:nvSpPr>
        <p:spPr>
          <a:xfrm>
            <a:off x="527537" y="501052"/>
            <a:ext cx="83702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В работе А.Д. Васильченко ”Сравнительный анализ </a:t>
            </a:r>
            <a:r>
              <a:rPr lang="ru-RU" dirty="0" err="1"/>
              <a:t>фронтенд</a:t>
            </a:r>
            <a:r>
              <a:rPr lang="ru-RU" dirty="0"/>
              <a:t>-фреймворков”  наиболее наглядно представлена сравнительная таблица популярных </a:t>
            </a:r>
            <a:r>
              <a:rPr lang="ru-RU" dirty="0" err="1"/>
              <a:t>фронтенд</a:t>
            </a:r>
            <a:r>
              <a:rPr lang="ru-RU" dirty="0"/>
              <a:t> фреймворков. 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9B25863-6235-4F46-8548-F340A6B86B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73" t="39360" r="28788" b="18620"/>
          <a:stretch/>
        </p:blipFill>
        <p:spPr>
          <a:xfrm>
            <a:off x="554181" y="1598068"/>
            <a:ext cx="8159949" cy="43894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633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">
            <a:extLst>
              <a:ext uri="{FF2B5EF4-FFF2-40B4-BE49-F238E27FC236}">
                <a16:creationId xmlns:a16="http://schemas.microsoft.com/office/drawing/2014/main" id="{E90E3CC7-D65F-4BD3-8B8A-1742994B5BAA}"/>
              </a:ext>
            </a:extLst>
          </p:cNvPr>
          <p:cNvSpPr/>
          <p:nvPr/>
        </p:nvSpPr>
        <p:spPr>
          <a:xfrm>
            <a:off x="5522118" y="0"/>
            <a:ext cx="3621882" cy="68580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6AEA2B-E619-47AC-8D1F-82F86879A964}"/>
              </a:ext>
            </a:extLst>
          </p:cNvPr>
          <p:cNvSpPr txBox="1"/>
          <p:nvPr/>
        </p:nvSpPr>
        <p:spPr>
          <a:xfrm>
            <a:off x="580293" y="391189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Результаты измерения производительности для реактивных фреймворков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E88FFF5A-E771-4606-9A3E-E3EF11EEED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73" t="26923" r="28173" b="22650"/>
          <a:stretch/>
        </p:blipFill>
        <p:spPr>
          <a:xfrm>
            <a:off x="580293" y="1389034"/>
            <a:ext cx="6919547" cy="50777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008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">
            <a:extLst>
              <a:ext uri="{FF2B5EF4-FFF2-40B4-BE49-F238E27FC236}">
                <a16:creationId xmlns:a16="http://schemas.microsoft.com/office/drawing/2014/main" id="{BD54761B-379D-4D11-94F6-B33DD3A547FB}"/>
              </a:ext>
            </a:extLst>
          </p:cNvPr>
          <p:cNvSpPr/>
          <p:nvPr/>
        </p:nvSpPr>
        <p:spPr>
          <a:xfrm>
            <a:off x="5522118" y="0"/>
            <a:ext cx="3621882" cy="68580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5849CC-D280-41E6-9F4F-D50DD61D9A82}"/>
              </a:ext>
            </a:extLst>
          </p:cNvPr>
          <p:cNvSpPr txBox="1"/>
          <p:nvPr/>
        </p:nvSpPr>
        <p:spPr>
          <a:xfrm>
            <a:off x="342899" y="1142726"/>
            <a:ext cx="859008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 результатов, приведенных на прошлом можно прийти к следующим выводам: </a:t>
            </a:r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 err="1"/>
              <a:t>Svelte</a:t>
            </a:r>
            <a:r>
              <a:rPr lang="ru-RU" dirty="0"/>
              <a:t> является самым производительным по рассмотренным метрикам, незначительно уступая нативному JS</a:t>
            </a:r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 err="1"/>
              <a:t>Vue</a:t>
            </a:r>
            <a:r>
              <a:rPr lang="ru-RU" dirty="0"/>
              <a:t> в метриках скорости работы показывает результаты, схожие с результатами </a:t>
            </a:r>
            <a:r>
              <a:rPr lang="ru-RU" dirty="0" err="1"/>
              <a:t>Svelte</a:t>
            </a:r>
            <a:r>
              <a:rPr lang="ru-RU" dirty="0"/>
              <a:t>, в метриках инициализации незначительно ему уступает, а в метриках потребления памяти – потребляет на 35% больше ресурсов по сравнению с </a:t>
            </a:r>
            <a:r>
              <a:rPr lang="ru-RU" dirty="0" err="1"/>
              <a:t>Svelte</a:t>
            </a:r>
            <a:endParaRPr lang="ru-RU" dirty="0"/>
          </a:p>
          <a:p>
            <a:endParaRPr lang="ru-RU" dirty="0"/>
          </a:p>
          <a:p>
            <a:r>
              <a:rPr lang="ru-RU" dirty="0"/>
              <a:t>-    </a:t>
            </a:r>
            <a:r>
              <a:rPr lang="ru-RU" dirty="0" err="1"/>
              <a:t>React</a:t>
            </a:r>
            <a:r>
              <a:rPr lang="ru-RU" dirty="0"/>
              <a:t> и </a:t>
            </a:r>
            <a:r>
              <a:rPr lang="ru-RU" dirty="0" err="1"/>
              <a:t>Angular</a:t>
            </a:r>
            <a:r>
              <a:rPr lang="ru-RU" dirty="0"/>
              <a:t> плохо изменяют порядок строк и выбирают их, а потребляют почти в 2 раза больше памяти по сравнение с </a:t>
            </a:r>
            <a:r>
              <a:rPr lang="ru-RU" dirty="0" err="1"/>
              <a:t>Svelte</a:t>
            </a:r>
            <a:r>
              <a:rPr lang="ru-RU" dirty="0"/>
              <a:t>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677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928DDE4B-8778-478B-A2E9-FB9F7DB45957}"/>
              </a:ext>
            </a:extLst>
          </p:cNvPr>
          <p:cNvSpPr/>
          <p:nvPr/>
        </p:nvSpPr>
        <p:spPr>
          <a:xfrm>
            <a:off x="5522118" y="0"/>
            <a:ext cx="3621882" cy="68580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30" name="ISPRING_QUIZ_SHAPE0">
            <a:extLst>
              <a:ext uri="{FF2B5EF4-FFF2-40B4-BE49-F238E27FC236}">
                <a16:creationId xmlns:a16="http://schemas.microsoft.com/office/drawing/2014/main" id="{361DC95A-2532-476B-817D-1BACE518BEA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ISPRING_QUIZ_SHAPE1">
            <a:extLst>
              <a:ext uri="{FF2B5EF4-FFF2-40B4-BE49-F238E27FC236}">
                <a16:creationId xmlns:a16="http://schemas.microsoft.com/office/drawing/2014/main" id="{078C11B1-AED9-48E0-A8F3-D626AA4EC68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9090" y="1851660"/>
            <a:ext cx="59309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33" name="ISPRING_QUIZ_SHAPE2">
            <a:extLst>
              <a:ext uri="{FF2B5EF4-FFF2-40B4-BE49-F238E27FC236}">
                <a16:creationId xmlns:a16="http://schemas.microsoft.com/office/drawing/2014/main" id="{CE94B6FA-2AD2-445E-AB30-1153CBED903C}"/>
              </a:ext>
            </a:extLst>
          </p:cNvPr>
          <p:cNvSpPr txBox="1"/>
          <p:nvPr/>
        </p:nvSpPr>
        <p:spPr>
          <a:xfrm>
            <a:off x="548640" y="411480"/>
            <a:ext cx="804672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ru-RU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Тест</a:t>
            </a:r>
          </a:p>
        </p:txBody>
      </p:sp>
      <p:pic>
        <p:nvPicPr>
          <p:cNvPr id="35" name="ISPRING_QUIZ_SHAPE3">
            <a:extLst>
              <a:ext uri="{FF2B5EF4-FFF2-40B4-BE49-F238E27FC236}">
                <a16:creationId xmlns:a16="http://schemas.microsoft.com/office/drawing/2014/main" id="{D0D24212-1A46-4239-8BFA-618C4C715091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71923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36" name="ISPRING_QUIZ_SHAPE4">
            <a:extLst>
              <a:ext uri="{FF2B5EF4-FFF2-40B4-BE49-F238E27FC236}">
                <a16:creationId xmlns:a16="http://schemas.microsoft.com/office/drawing/2014/main" id="{7264BFC8-3736-4829-BBCA-7822EA1D1D40}"/>
              </a:ext>
            </a:extLst>
          </p:cNvPr>
          <p:cNvSpPr txBox="1"/>
          <p:nvPr/>
        </p:nvSpPr>
        <p:spPr>
          <a:xfrm>
            <a:off x="548640" y="1097280"/>
            <a:ext cx="804672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ru-RU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Щелкните кнопку </a:t>
            </a:r>
            <a:r>
              <a:rPr lang="ru-RU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Тест</a:t>
            </a:r>
            <a:r>
              <a:rPr lang="ru-RU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для редактирования этого теста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7933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FOLDER_UPDATED" val="1"/>
  <p:tag name="ISPRING_ULTRA_SCORM_COURSE_ID" val="6592D059-94DB-45D2-8032-A45D7F689B0F"/>
  <p:tag name="ISPRING_CMI5_LAUNCH_METHOD" val="any window"/>
  <p:tag name="ISPRING_FIRST_PUBLISH" val="1"/>
  <p:tag name="ISPRING_CURRENT_PLAYER_ID" val="universal"/>
  <p:tag name="ISPRING_PLAYERS_CUSTOMIZATION_2" val="UEsDBBQAAgAIAL11flJcrbH4oQMAAO8MAAAYAAAAbm9uZS9jb21tb25fbWVzc2FnZXMubG5nrVddc5s6EH3vTP+Dhpm+3aa9b/fBIYNBydUYIwo4TvqiUUBxNAXkInDq++vvSjiu3TaDP/LCGMnaPbvn7K4YXf2oSrQSjZaqvnT+vvjsIFHnqpD14tKZZdcf/3GQbnld8FLV4tKplYOu3PfvRiWvFx1fCPj9/h1Co0poDa/aNW8/35EsLp14zDzfx2lKxiFm3iwglEVekngZoRELvTEOHdfrCqlQzZuGtwBm9GljYdhgHHr3OGGpj8GoMU0zls7imCYZDhw3exJIy6orrV0kNapVi3S3XKqmFQWSNWrhLzzPwYN8kKVs16hShTgCQjohEQP3Nr7NMglJds+mNMCOi2v+UAKMvBGiRo3ghWjO8RHRZOqFG+OB1OdbvyUB/gMrt7IQp7Ey9zIMIJNJD9xPMCwEbE6yfx3XB5Am98+yfUIyXTagNyRWvOx6kjaKHHI39vwJyyjz4piNZ1n2E/eY59+GTvs0yhIastiLcMgifJc5rnkedy5O8K3jmufguVmS4Ai0GUKuGUmtUH06jUNshXqvOvTEVwK1Cq2keLayFHUrG+C2BCLMRq5goe4GqQ3o1IO0JzjNEuIbSh03VU2z/qtXe9c+qQbcaVT08imsT8OD2V82QoPrng1lKgTqplAVl/XFkGuIEcox9tJ0TpPAiL8FPXK05Fo/q6bYi2/X0ZBhEvkUUuhnO8ZNdW8NA0YJ3atpRN4OGwOUns3MhpE5iQI6Z5kVgiGj6nQLCa+WpWiFRStNKDy3WXkQjwqYKQVf9VkD75amwQRNoUa8G8zG9A40AKKjx5ygE8elk2NO3OMUAsLp0JnIuyU3ffmDOl+k8yLNnBsllOtNpzTMraTqNKwYNkFANnp9cZybFH+ZgWKIF75SAb3Vlza9kCvocUC2aAYdQVH6OCDRDfsyI1/ZtUdC24F+pZmv7UjgxYrXuQBic95pgdawV8jC7hmJWf/fO/kf4u2mID9sajkK8N2HY/Hslf8r6uNtK6plO+TaJGwD/xQUppxehXBI6Kf5307sN2FmZ8afzc/eXeIYjgZBnJmpw9l6UyRWKQd3SSuU09vjzszaa2MZyUK47kRgcLG9y5WyknCTOMDmbIpNRlNoNn3z2YtkrrqysMIq5TfbgGAwdZX4fRo+NqqyqyXXL4ntG+DVOSj64JLeaXzEVNxq42B+dqRxOkvpbGwxp4xeX8NEenwcOpERiP1NLiS8L7ZKVbD0C9Ltm7afJqNPO18q/wNQSwMEFAACAAgAvXV+UhUeYBujAAAAfwEAACkAAABub25lL3BsYXliYWNrX2FuZF9uYXZpZ2F0aW9uX3NldHRpbmdzLnhtbHWQQQqDMBBF957CGwhdh0DXpUWoFxhxlECSCZlR8PZNRG1p02Xe+z/DjGIUMX5iXdW1glnoKRBFS5xRNe93tgwLXr1xIIZ8woK850omNyxRaCMyetmUHsFyyv/wY3hrYT0/4iNeMOVCZxzqS6mwmVzysJhpY90aUI8R04AvmHPoobd4w7UniMPjDOwb/9W5mzabHd5pQB0iuSCq+UBVutdx9BdQSwMEFAACAAgAvXV+Uh9UimowAwAAxw4AACIAAABub25lL2ZsYXNoX3B1Ymxpc2hpbmdfc2V0dGluZ3MueG1s5ZfdT9swEMDf+1dYmXhcA9omTSgtYv2Qqo2CSGHwhNzYbU44duaPduWv3zluS9nKFr4ktj1UTey7353vzuc4OfheCDLj2oCSrWivuRsRLjPFQE5b0dmo//ZjRIylklGhJG9FUkXkoN1ISjcWYPKUW4uihiBGmv3StqLc2nI/jufzeRNMqf2sEs4i3zQzVcSl5oZLy3VcCrrAP7souYmWhBoA/BVKLtXajQYhSSAdKeYEJ8Ba0RCd7Qtq8igOEmOaXU+1cpJ1lFCa6Om4Fb3p9Lp73XcrmUDpQsGlD4dp46AftvuUMfAOUJHCDSc5h2mOnmKw5sBs7p9iL53EvzIqclgz9YyOwsVLu4TjhHI640tjOEKtpVmO+ta0J1QYnsSbQysx8CGkmYUZenarHvydOCFSV5ZK27bVDhE/Da4o8T2YZKI2jC3fyVgJjG3lFJZJMeZsSAseop1eg+yj0F5EJrQAsWhFxyWXJKUSkwuWCsjWusaNjQVbJbW/lD7UQAU5k4DVx8lRGt1aD4vKcqoN3/RqNWN8ZLP2V+UEIwvliIBrTqwiGF1X4FPOyWYKyESrohrFErHECECLM+Bzzg6qUC2B9xm6RBOFQ00sxVJwGyx8c3BDxnyiNHI5nWHh4jiYwG8+CFxSY26hdOXjTvpl0O1dDYbd3sWOXyBlMyqzB8KxnHhR2hfh0wWRyq70MBwZdYZXSWHAqrk6a2s+Pg3risY8P1M27vANFE7Q58SvA7KBfsGUv4yVhyT+jx7UNpvTWbXR/eat0LjFAVMSmDiRYUsCueyANYAZlURJsSA0w6ZsfNuYgXIGR0KDCGjzeA+DPpZp9TaFGTZJpRnXv0eyhcRGmfWVLnwyGfHnXyvqdkYYs1Hv9LAzGpwPRpdXo97FKJxGa/V4a/dMYt/Ut/d4f2i8xhZ/cto7rxP5IQahVoZ6aS3ccR2p4891pE7DmXSycR7VcgF7zDTsGewyAgrAInhFFfOUr4JQbc9cMX/NhvkHVv/6Pglrrz/tHQ0+HX/p/u+74KlxCG+rO1N8516TxFsvQH6mAAkFXqv8obi+NbU/vN9N4u1TjQbS7l4+240fUEsDBBQAAgAIAL11flJxV5SdFQEAANECAAAcAAAAbm9uZS9mbGFzaF9za2luX3NldHRpbmdzLnhtbI2S0U6DMBSG730KgveQTY2asCZu6I3RLNle4AAH0gx6SHsg4e2thQ1UiOtV+///19OeNjInqbwWtZGkNv7KFzeeF6VUkj4gs1SF+VbOmiezjZ80zKSClBSj4kCRrqD0xe2bG1Hokv9RZGtey+SQ4ljmYf20ja9Chhr328d497wE1FBgkEB6KjQ1KrP53Wu8iu8m+WE6bUhkfnYHGqYDg2bBusEoHNe9b6DFFyUrYNtnazCaITnn9ExJVO81GtsuZ4ocSmOJP/p4hH0J3WUzcwZmnCXkKCsU6znEOT2moJWFU49djSLXaIv8EvskKkhKfMcuIdDZ5yUy3H3R7ml7x6bCD8pQ1JqqmqNwIrmHGZ/Bzu1XFl9QSwMEFAACAAgAvXV+UtebcJYrAwAAbw4AACEAAABub25lL2h0bWxfcHVibGlzaGluZ19zZXR0aW5ncy54bWzdV01PGzEQvedXWFtxbLaolwolQTQfalRIEBsonJCzdrIjvPbWH0nDr+94nYRAA10oEaiHKNnxzJvxm/FztnH4KxdkxrUBJZvRfv1TRLhMFQM5bUbno97HLxExlkpGhZK8GUkVkcNWrVG4sQCTJdxadDUEYaQ5KGwzyqwtDuJ4Pp/XwRTaryrhLOKbeqryuNDccGm5jgtBF/hlFwU30RKhAgB+ciWXYa1ajZBGQDpRzAlOgDWjARb7zeYiioPDmKY3U62cZG0llCZ6Om5GH9rdzn7n88ongHQg59KzYVpo9GZ7QBkDn5+KBG45yThMMywUuZoDs5n/FXvvRvwnRokctkw9Rlvh3qVdguOCcjrly2RoodbSNMN4a1oTKgxvxJumlRt4BmlqYYaV3YWHeidOiMQVhdK2ZbVDiAfGFUr8CExjojaSLZ/JWAmktiwKpyQfczagOc7EaU9GZEJzEItmNCy4JAmV2FGwVEC6jjBubCzYspO9pfeRBirIuQQcOU5OkuguZ9hKmlFt+GYtqxXj+UxbP5QTjCyUIwJuOLGKIKcux18ZJ5vEk4lWeWkV1FhiBGDGGfA5Z4clQUvAxxJdYYrcYSTOXyG4DRl+OrglYz5RGnE5neG0oh1MwK8/C7igxtyB0lWNe8lxv9O97g863cs9v0HKZlSmzwTHIeJ5YXeCTxdEKruKQzpS6gwvm8KAlWtV9lZ/eRvWc4x9fqVu3MM3kDtBXxN+TcgG9A5bvpssz2n8XyuonDajs/Kg+8NbQuMRB2xJwMSFFNUK5FL3KgCmVBIlxYLQFKXYeNmYgXIGLUEgArR5eYUhHse0fJrCDEVSacb105BsIVEo057SuW8mI/7Sa0ad9gg5G3XPjtqj/kV/dHU96l6Owh20Do+3qmcj9lK+Xdn9VfFQ2Mdvp+ynZ92LKoQPcO+VGtNNKsENq3gNv1fxOgtX0enGNVSpBJSWaTgqKC4CcsDev6NB2foXAJ6clDBbrzwo7+B4/Pe73tprs00WSMJz8EG71ofKBCTdk/7X4XFnp0xANSredhT+lYnwtHoliu+9tjTire83NbTff0ls1X4DUEsDBBQAAgAIAL11flKOc/b6agAAAOUAAAAaAAAAbm9uZS9odG1sX3NraW5fc2V0dGluZ3MuanOr5lIAAqUcJQUrhWowG8xPKi0pyc/TS87PK0nNK9HLyy/KTQSrUVJ2AwMlHZyK88tSiwgoTUtMTkUx1NTIwskFp0qEiSZO5i7OlsjqChLTU/WSEpOz04vyS/NSIMqcXV0MXYyVwKpquWoBUEsDBBQAAgAIAL11flK8fTX3SgAAAEkAAAAXAAAAbm9uZS9sb2NhbF9zZXR0aW5ncy54bWyzsa/IzVEoSy0qzszPs1Uy1DNQUkjNS85PycxLt1UKDXHTtVBSKC5JzEtJzMnPS7VVystXUrC347LJyU9OzAlOLSkBKizWt+MCAFBLAwQUAAIACAAFmGxSNmFYAkcDAADhCQAAFAAAAHVuaXZlcnNhbC9wbGF5ZXIueG1srVZdT9swFH0uEv8h8jtxS8cGKAExJLSHMSF1bHur3OQ28ZrYme0Qul+/G+c7pGxIq9Qqub7n+H4cX9e7fk4T5wmU5lL4ZOHOiQMikCEXkU8ev96dnJPrq+MjL0vYHpTDQ5/kgpcAlhAnBB0onhkEPzAT+6RncJGZOJniUnGz98lyjtztTss5OT6aoYvQPomNyS4pLYrC5RoRItIyyUsS7QYypZkCDcKAolUYxGmwl+bvaPymUlCzz0D3kJl5+8Y1ScvxrPmApFi6UkX0dD5f0B/3n1dBDCk74UIbJgIgDlZyZku5YcHuXoZ5Arq0zbwqyBUYUwZhbTPPXPLFuXC0CnxSOaxT0JpFoN1ERIS2fg1nQ1BhGuuaiXAt2BOPWJnbWtdetkUdiY6lMkFuavQO9hvJVLhu7T1/j05E7G0TpuOaTw9ysfw7Xidj/dbl+2QsNqN8k3Ad41If0lmnk6DDXb3U1tjK9rGR7V3JRBwFv3KuILSv39oTMF+QasNW5jZOVxcBLuDTHQuMVPtbhKF0a9m4rVLcSimuBbUcbrv7qqMgTbZbYCZX0JRq5j3xEOQXppTt15VROXh0ZKyxdAj2aJVy3aSuIV5s0uTsH3pT+o1a81O/1hkL+B+N+YREbU24COH5jqOPgRRragCLXdpckyVuuWcXk843ae8wDUzdScCmYCKOYSoCPPshM4x2dnoICoppdAlyNcL2Fg6CYx7FCX7NJMN49SBNytRukqG3cBCcyGA3AW3NB4EbJQvMUOdZhgPgZfFerrcdoeOWjHTZitGjE+PQC3JtZMp/W6UP5qS5tJJ+5fQeHzmHPg3oJuMt5MP8NcRoEgziaubC9jUCnAtPHIrVgOektroZDvGJWV8+jQZ8aXooZ0wznUvDOqss4zkOJs8qr+Yc59nIJ4QtyxNz209oeHlY6Cjh6Xtjius7nlVZrPhvcAoeln8NFksstRNDqXefvD9f9hhQizgZB9tb06Edt1I0dXBdat+qX9uO5oaqtVLJ7JCkvLoXFaaaBx9RjpGSuQhHArANq+l1gvP4RgFzEthiRotTPB4y88k7fKhzvji76FL+sLhosDauh2rjKpY3XEd1wJ38aH2Q2kS8eq7h4x9QSwMEFAACAAgAwHV+Utz0pCb4BwAAzR0AAB0AAAB1bml2ZXJzYWwvY29tbW9uX21lc3NhZ2VzLmxuZ81ZXW/b1hm+L9D/cCDAwAasaTugQTE4Cijq2CJCkSpJxcmGgVBtJhEmS4Ykt+mdnWyti3SNETRIljbpkg276S4U26od25L/wuFf2C/Z855D6sN2RtKesV3YED/O836c5/04L2ev3l1usM+Cdqfeal7JfXjpgxwLmoutpXrz9pVc1Zt77+Mc63RrzaVao9UMruSarRy7mn/3ndlGrXl7tXY7wO9332FsdjnodHDZydPV+JrVl67kKgVf03XuukbB5L5WLRq2b2mOo3mGbfmmVuBmLq+tLtVbrFlrt2tdKDP7foSQDFgxtZvc8V2dA5Sgbc93q5WK7Xi8mMt7dwLWqS+vNiQuq3dYs9VlndWVlVa7GyyxepN18UptcRES6p/WG/XuF2y5tRRkUMG9Zlg+xEv7otuGaXg3/bJd5Lk8b9Y+bUCNxXYQNFk7qC0F7fPIsGynrJkReLHe+S+hVxzucsuDMysl27Nz+Uo76ATNLuBW7rS6rSx4plGEnr495+t21fJyebdRXwrYzCdV7sp9t6rlAndmWOsWm/FsD+bEj9yZDIKuQ84pdLoOYWej04IGB5Q155ryie5w3Cj6C4ZXyuV1eJdI83m9e4fV3ZU2AoUFn9Uaq4pdUSgliSto+jXfs32tUvELVc8b612oLf4habVulyuaddM37XnbLxjzubz4XgzFthiG98SeOGJiH5eH4kj0xAA39n7x68uX73740eVfZkJ2QTEzEZtJ8I8+SIFteY5t+hDATd/iN8AJ8Z3YBP5j8TjbarvqmYYF7ouXWL4p/gKgn7JBgOvXsf45Vj/B33eJq6uOg9iIiG24Ms2Qv0wu0ww0OAgfMnEUrsFBO/g7ED+LPjmJbg/wcyheh3+SD/fgwWH0brhOF+E9/O7j/zcMNw7g3TdihxGO8vgg/FL0knQs2mUNlEUUe46hUzhAr02xha0bhmtM7AL2SMmBCgcnFFA3+ngPeuOdHoTSFkP7Hgv/TDDiUCqFFWRa/1KySguWaWtFSfUyYkyb58ecNeGA3ts0CNeZ2MKvHXIjC++H6/QQGgzpNn73mXgNu9ZBTDgPN+hRX8HBVFxEm4GbcdxWGrUvlG0A6YUbrG67yQY52oJhzSN6bdNFPi7Gd2DVE6i0BS3Wwg1SivYS0qEUaanipZ8R39Fc7sgg7Emb98T+GRB8Fckvwq9IHYKR2oEZ61k1KhnzJRN/nlTrB6i1BoLC5mwwFU7c/LvcmcPIthQgUXXSXHfBdijqHpHDKaIUB46kPog9sm4nG8mSZBuWbiMH6N6k/OfAkFsOpAfizZQGyYAwRpNxGqUVOAgB43sqOT4/LWfsnuAYngyU9/BoX3Jki+hPPg2/+VVs7c8UPAwM6FMMH8n3++INvR8FwQ5A71Oqhx3jJJQYEaZWtfSSX/BGRUwGwlEUpVLJlBhIXtN54uVo19QGT+cBsXVagO9NBXii+pEwv2DfQE6Xbn8sXmVZZV+j2BLPsqy5yV1V/pIWWdp1Y161Nig6cWqXFedR+ICRf8jyiP4jqveU02Rimy4qWCQTOQhKlYWooP5h9x/Csfvh/UvZlHI5OjfLMzRT7thYTqTcYLrWnVDtvNqglOu8SLnlk6rxW39OM0zZsE3GkvTVYOyjDai5x2TYgKRRhRv5CO/NRIXeKvIbM0zFSP+t7j5Rv5GTwP9vw69lxZn0flZzpvqMY1bFZVQFc5QoenE4y5Kj0tJkTzFIl1bS+uYs9lACvThjKPFImI0J6kWZ7gKsGh08/zPxFE+QXiXxjql4SlYna3oysW3/n9Jz6sR9FoqegZVZ3HJWUzKzMyshL96s6BhfMFDQ0r/OcXxADufvLdfqjfTLSqSbFIXsvw+rHqQp+eP1hjVnSw8PUQLI6B3qU5Mb3TGCZccgz4nlqiX6IxURWW+iU8xQHV2mZCS3v2Mpbgl0UHb+SLsr08prueMZUOTAQnauozbmpFa99HgLvOAanmqWepTlkpbKLHyOfjNOoRffWU4cZKeaJ8/wTC57rm3Z9NIZ+6vR8Y5EyiZxO21nDznVMo99qvqak1mc/KL6WRKyBWN2o/2PDqEUxylP1NTHxs4j/myTqw+VX0Xv6nkUjnzz49QcYkK7Y8qE3yYJG+XG85xRJvLbxfPG5ZqD04SuWTpX59570cCil3KpEZ/IlJkpVyEN0c6Ynjs6Cb2U5KBp2U5E0DdRqR7E2Z0IlFKAGl0V+ZwGIfEWUC6iIcN+SpDjKv4V550n4m/ie/FP8Ups4u8nBtAX4im0fyY2f5MJl1yHIspH+L+Tp8FD2ZTsi73fZ0YjM8dgr+Cw/dM7uGToakGGh+vbc3O5vH3rVtIKTytMWyOHhT/QCRGueZpmeTSrnGBE6omlZyDIp6d5j6TZMk0Mw4fo3/oyGcnIOTxl2jHqnGUMvX2+12cyk+7K5maDnjMF3YvHhzSouZSssUdfZCRNNc/T9FIZCcqVLKPkdh8BvR4+yAITs123q47L4/ymt1bbnYB59W4jYPxubXmlEWRBpQE/iqccRkG7p/AHjUso3Rwq71DGPza9Cx9mESF5Ew1DRvTPAjCecr+QxwZKqgdxmcsCdP5Wi/zkGRVfKxblxwFgPKODDFAGcUWMxm07sihO6Eo3Dya/IVBmP/YVIa18vaRZaAL+Jyo4nI++IdBIezzz3Za82aW+7V9r/0gCUl+sojKKkqGu4/QQNbCjIdc02uiqIz+8zr4/8R3231BLAwQUAAIACADAdX5SFR5gG6MAAAB/AQAALgAAAHVuaXZlcnNhbC9wbGF5YmFja19hbmRfbmF2aWdhdGlvbl9zZXR0aW5ncy54bWx1kEEKgzAQRfeewhsIXYdA16VFqBcYcZRAkgmZUfD2TURtadNl3vs/w4xiFDF+Yl3VtYJZ6CkQRUucUTXvd7YMC169cSCGfMKCvOdKJjcsUWgjMnrZlB7Bcsr/8GN4a2E9P+IjXjDlQmcc6kupsJlc8rCYaWPdGlCPEdOAL5hz6KG3eMO1J4jD4wzsG//VuZs2mx3eaUAdIrkgqvlAVbrXcfQXUEsDBBQAAgAIAMB1flKbkYgNaQUAAIcZAAAnAAAAdW5pdmVyc2FsL2ZsYXNoX3B1Ymxpc2hpbmdfc2V0dGluZ3MueG1s5VndThtHFL73U4y2yl3jhUAKQbYRxbZixfwUb6tEVYXG3sGest5d7Y5D6BU/akNFlKAqKGnShjaVepNeuAW3xsTOK8y+Qp+kZ3bXxn/QJTWINBcL7Mw533znmzNnzy6RyXtFDd0llk0NPSoNh4ckRPScoVI9H5U+VZJXxyVkM6yrWDN0EpV0Q0KTsVDELGU1ahcyhDEwtRHA6PaEyaJSgTFzQpZXVlbC1DYtMWtoJQb4djhnFGXTIjbRGbFkU8Or8IutmsSWfIQAAHAVDd13i4VCCEU8pBlDLWkEURWY61QEhbWkhu2CJHtmWZxbzltGSVenDc2wkJXPRqUPphPx4fhI08aDitMi0YUmdgwGxTCbwKpKBQusZehXBBUIzReA7tiohFaoygpRaWTomoABc7kXxgX3YscCZtoAEXTm4xcJwypm2Lv1FmTkHrObA96QuqrjIs0pMIOEAFEprixm0ql4YnF2TklkFm8qM2mPwxmclMRt5QxOSkpJJ85iHxT+5p35xEI6NXtrUZmbSyup+WMvULRDkIjcqVgElDVKVo60BIuwQqmY1THVIEm7ZLQJgzTXsJUnipGksItLWLOJhL40Sf6TEtYoW4XTMASnYZkQc8o2SY4tiG2LSswqEekYzgMEYrCXrZy4fqOVE2PjHaHL3urHYfVlGcGM4VwBkgfGXGoRuX2oaUbFOcI5Ru9CZpKuIJdKmpYpmaZhsZgg7a7dPtjicAJMZMnQO5QT9yhraGpLL1LMEnUWF0nbkcssUz0JlsMSWoI91kDJOZPoKIN1OOaUgbq5FoBdytqMMvd4J33rKYtiDQEe1CGCZjI9aucK2LI7NrW1seJs5WKf8ye8zF/zirPBa7z6hSe7N3eyz0te4TVn3dlAvM7LyFnnR4ByyA94JRAC/87ZRs7XvAGrVuGqIP4Hb/C/4PodEBtwB8POA8TfOGtgtQ4MwdZZ8wYqYFnhdXAsO9/wKq8Cg+bMn+Bf4fu8gdyo1oXRZCBOP4IfrC9oQSBVsSSChcpApuKsOVs+JUFXwH54vCKEjZz78OdrGBPG8OehCM2Thx+A+6bgxA/btAoHYvWYHzmPWrA+uXITGJDqIMR2BzByJegOxdkECwGzJRT2lfVpNmPq3U50xatMqdl44vaVC6Z8ivqDYSrSUKzczLMtgAuuBvI2uCIyrQFpUPEyuStlxbAgLmAqkAqbzkPnWwiw0obsbIcHmaIwU3eDWIOpmthhMKgLUmL6ghI3KFcxVwboBt+/BEfqrKfo9IDO/zy9xREaPMHWMfKyHrbFPUYDleriD1tTdrdOHsB1JJYFDlUx3FfsU9j4e3QgzGrgU4cnVzm4uicEXXaXEce73LWUeMBuCNLOA7GeSB/vB+j/CGjUnM1gMvzchujTqHfG2kNiEOsODV8bGb3+0dj4jYmw/Pfar1dPdfKb5HkNU73ZJU+f2IUH8+rqxf/F6ZSOvMc3aVhFaFKJ2rNo/7eMAO6pWSWxMDWtpD5LKXf6ALjq9XaDEVl0qv0bV7d9v6x9K/+J70Lr+gt/zn+DdnQHrleI7/EX/Clk7DO+MxEwuUWv+QYS/MA72vA48apMvVmGRLYHxHoOPL6HuvEqkP0TsP4BongJdJ8GfKTuuF6PA9avHWC0y3eDWgfkAIwDWb7gzwLZ7XUU2La+v6vNdx4GXHbf7XtEnb7vb6q/n/BWAc8m/53hnShCgerBW9Wvd6MG/eeXZ6+InVMN2oOcrcIjsHZuufR+PCnOc5P+x7Jf7i9LAxO+U7lMYib18Vw6/h7Ul0uqoHfX+rrc8Tk5Ivf9cC9milSnRZBVoyppfe2PXR8disj9p0IhQOv850ks9A9QSwMEFAACAAgAwHV+Uj1Ec9BxAwAAnAwAACEAAAB1bml2ZXJzYWwvZmxhc2hfc2tpbl9zZXR0aW5ncy54bWyVV11PIjEUffdXEPZdFHHRZCRBwMQsq2Z1fe8wF2jstJO2g8u/39svpgMzgk5M7L3ntPfj9DYm6oPyzgakooLfdfvd0VmnkyxKKYHrN8gLRjR0UqLgMbvrPvydz7s9BxFMyFfQmvKVMpZg61AEpqXWgp8vBNe4zzkXMiesO/rxYH+SnkUeYwkM61TOkiygOub66uZ+enMKxZ8xGAyvJxdthIXIC8K3c7ES5ylZfKykKHlmQrsyXxttvS1AMso/TER9jKg1CUaVftSQ12KaXc76s/5plEKCUmBCup2O++OfR1mMpMB22Q8HN4PxiZzqqK8bs0fbUEW1pQ37w6vhoI1WkBXUizyZTS+nV+14jrvXu/JlXI6g4Z8+mjmKfwvyW5uLoiy+o5FCipUp6B5naL6jHCZIhtcPCdNb8x0lmITMQUcFqRjNsA1CZk6KF+ZrA7fV0v8ZD4nE3G0p2Itpwt70MApJGYy0LCHphZXzqbX4fC41XiYYLQlTCIhNFegFM3whpQrb1G0V7g98Up5FIG+oEO+ClTlMXLwRsG6v8JPJvZ0rcXw7WxSghI03RhFWxgr5hGU9QEbGCvlquvXM2fYAvu9xnKCHe+Kb+XX10Quc4DLUK6yC15w0N7dcRUd7Q8DkIoORldUbzcF0LelZmwupdxBTwsmGrojGd+m3waVbm4xKensOr7RmXSWaagZNcluIUioMBt3vPlvfuQaPo7iHQ431HJY6oOvGqinmtYi1YNd1pXvvpumQXeHcuqPxMbnr5kR+gHwTgqlux/PwAmLR3bN8yDDjGh9TkI98KSKOPbuNxIUGdSpYuEt4KpxoTRbrHGNqS2FXU9fa5g4m/tim1vIyT0HOUBEUgiTrNodb09Wa4a9+p/AJWZ3Q4nRMvcbtOKE7xUcGLwEgcrEO98EtnCcvmaYMNhCmSmSwCbdllijUf1O+Rl5ef9X9+44g/QyqhBLj6o4GwjuG1cxwnuPjXZNU2cRqIyVM9yqn2rwPY9JoNZ6Qdu2FVNsY/U0FxFbVqklKLV41kaGY1drnTjYw5jS3Ewgd0fENHsdhQhS+KtYZqnVgr0Iwr9ZuMxUIDZ42ipmzo34TxXr2h+wb3s7RUgLEA9Yaz6In4BdsU0Fk9rSD1N6EBrdjY474atp5jZM+L3TSi0yuObs24N/4X8noP1BLAwQUAAIACADAdX5SkEK1NWMFAAARGQAAJgAAAHVuaXZlcnNhbC9odG1sX3B1Ymxpc2hpbmdfc2V0dGluZ3MueG1s3VlbTxtHFH7nV4y2ylvjhZAUgmwjio2wYi7F2ypRVaGxd7CnWe+udsch9ImL2lARJagKSpq0oU2lvqQPbmFbY2LnL8z+hf6SntldG99wl8iQ0ocFPHMu3/nmnDNnTXTyflFD94hlU0OPSSORYQkRPWeoVM/HpE+VmavjErIZ1lWsGTqJSbohocn4UNQsZTVqFzKEMRC1EZjR7QmTxaQCY+aELK+urkaobVpi19BKDOzbkZxRlE2L2ERnxJJNDa/BL7ZmElsKLIQwAE/R0AO1+NAQQlHf0pyhljSCqArIdSqCwtosK2qS7Etlce5u3jJKujptaIaFrHw2Jn0wnUyMJEYbMr6lBC0SXVBix2FRLLMJrKpUgMBahn5FUIHQfAHQjl2X0CpVWSEmjQ5fE2ZAXO424xn3Q8fCzLQBHOgssF8kDKuYYf+j75CR+8xuLPhL6pqOizSnwA4S8cekhLKcSacSyeX5BSWZWZ5V5tI+hjMoKcnbyhmUlJSSTp5FPqz52TuLyaV0av7WsrKwkFZSiydawGgbIVG5nbEoMGuUrBxpEhZlhVIxq2OqQY520GgTBlmuYStPFGOGwimuYM0mEvrSJPlPSlijbA2KYRiK4S4h5pRtkhxbEscWk5hVItKJOd8gAIOzbObEjZvNnBgbbwtd9r2fhNUTZRQzhnMFSB5Y86BF5dalhhgVZYRzjN6DzCQdQa6UNC1TMk3DYnEB2vPdutjEcIqZ6IqhtzEnPqOsoalNvkgxS9R5XITzW5zRJbQCh6oBdQsm0VEG61DWlAGduaaGXcrajDKvnGcC6SmLYg1ByULfIWgu00VvroAtu+0UmycpiikX/5w/5WX+hjvuJq/yyhc+z/7e6TqvuMOr7oa7iXiNl5G7wY/ByhE/5E4oC/w7dwe5X/M6eK3A4yD+B6/zv+D5HSzW4RMsuw8Rf+uug9QGIARZd91fcEDS4TVQLLvf8AqvAILGzp+g7/ADXkdeVBtCaDIUph9BD/wLWBBIRbhE4KgMYBx33d0OIAm4wuyHJx4hbOQ+gD/fwJoQhj+PRGg+PfwQ1LcEJn7UwlUkFKon/Nh93DQbgCs3DIOlGhCx02YYeRR0huJugYQwsy0YDpgNYDZi6j5OdMVvRan5RPL2lQuG3If9wSAVaSg8N/JsG8yFZwP5B+yITKtDGjh+JnekrFgWwIUZB1Jhy33kfgsBOi2W3Z3IIFMUdmpeEOuwVRUnDAI1AUpsX1DihsUq9spgus4P/gMlddYq6h/Q+dfTO5TQ4AE2y8jPejgWr4wGStXFF1uDdq9PHsJzLNwChopY7kl2HzTBGR0KsSro1ODmKodn95Sgy54bUd7lDlfigt0UoN2Hwp9IH/8H8P8YYFTdrXA0/NxiMYBRa4+1C8Qg/A6PXBu9fuOjsfGbExH57/Vfr/ZVCqbiRQ1TvTEWT586dofT6hi+/0WpzwjepTtjWEWYSona5bT3a0UI9dS8klyamlZSn6WUOz0MeOx1T4NRWYymvSdVb17vGFSz729S5T/xPRhWf+Ev+G8wgO7C8xrxff6SP4Mcfc53J0Kms5gu30JKH/rFDBeI31dqjcYj8jukrReA43voFK9DyT8F6R8gilcA91nIS3TX03oSsmPtAqI9vhdWOiQGQBxK8iV/Hkpuv62ltkz6HYO9+yik2wNv0hGd+UFwqMF5wnsE3EbBW8KlaDuhOsA7dazL0XV6vh/Tvm3Hb1Tn1HX2IUsrcM1Vzy17LvFt8P7O5X/MdM8KsHvdvChDilQoXdAVPDDS21nLJOdSHy+kE+dKHw3H36XI2cHS539qfj3c9n1wVO75zfsQrLf/GyM+9A9QSwMEFAACAAgAwHV+Uo8e82y2AQAAaQYAAB8AAAB1bml2ZXJzYWwvaHRtbF9za2luX3NldHRpbmdzLmpzjZTPT8IwFMfv/BVkXg3RMR14Q4eJiQcTuRkP3XiMha6vacsECf+760DotjdlvdAvn37fj61v1+uXj5d4/Yf+rvpd7d/q+0oDqxm1huu6zjv03Oqe5tkcZlkOPBPgNZDi9+hJ3p8JytgTlWm8fbe22vHz0P6zYFy7uCQsFKFpQisI7YvQNlTg71plx6oOFTltjtfGoBgkKAwIMxCoclYx3tVz9bgFNmAsQP2DLlgCNdO74egxGnWRZ8cgCO+eblwuwVwysX3FFAcxS1apwrWYH+MP7XLp5VaCKl/46hjWL8PWEuSZNi8G8mbg6e3Un/rdpFSgNRzjjqOJP7knYc5i4G5BYTAKJn+gNeN2Qxt0kenM/NKhHw7DwKUlS6HVpadpdBsN65govVrdbAU/cAY2pqsYydkW1CVWKNfyghcoFaa2I200tItEObJ5JtIDF43tIjmbrLXt+jaqiTGIUc1PX8WNXS7TakbtmmHjmi2JW5t3DZcLJoMhL7duRH0lTnJqVlBhkdAkdbggczHNQWP3H2XVTK1AzRB5OTv7HjOGJcu8HCdl8p/uWCATTSiRd2ZViYe0evsfUEsDBBQAAgAIAMB1flKUE7MiaQAAAG4AAAAcAAAAdW5pdmVyc2FsL2xvY2FsX3NldHRpbmdzLnhtbA3MMQ6DMAxA0Z1TWN4p7daBwMZWltIDWMRFkRwbkYDg9mT7w9Nv+zMKHLylYOrw9XgisM7mgy4Of9NQvxFSJvUkpuxQDaHvqlZsJvlyzgUmWIUu3iaOJTKPFIscdhGo4VNe/8Aem666AVBLAwQUAAIACADHXdlMQsFhm2okAAArTQAAFwAAAHVuaXZlcnNhbC91bml2ZXJzYWwucG5n7XwLVFPnti7d7q3tLoK2VgMEUkst2AeYIm9IWrGm1AqltqICSSEiKhIIEMIjD3dpRSWPqlVUHtlKK7YoKCoJEBItkLQNJiJigCREWEI0kMQQyIO8zgK1Vc8+9457xx7nnjsGY5BBstb65zf/Ob9/PlbWn4OfxaEW/93z7y4uLotjP17/uYvL33AuLgtyX1wIHpl8+Hkn+O+FvM9R61waxNAH4Ie/Zny46UMXl0vMl22pfwM/v5Tz8bY8Fxe3jtnXC8LscztcXD69Frv+wy8K0RqFjjmxu0hpsev2bpss7d9mif14C+W7uynbmvY2lb9xcXnmhSXhO69uTXvhpYuvu939a63r3/e/2fEWkL7AzfNvCxv7f3vYcW0wb/3+jwpP6K+d2I7xU9XIDaPan1t/rpd8Se4bX9Xep5iur7fme+9BqDZOUy8vABVyuXsGgnth9k0AbXj53IFf/p0HumM7NPWNvNYSy2gFMbB96laHYyTQsS50LQ/V4041dyiYVBuAUnb1kh0DOt2Q816popF6Lx5mFJii2FaLcuYQYxdJciaeNPytolRnf9hDPPa20iwIfTP2CPg3WHHMB4e9mLL4+wge3ybik6YU3ZbB0gr6lQztYh3JOPxiXPVmx8hfQE048VoSx97DpFyBvnFMdywRXTSVEi2u4FtKy3yBPaTbmvLa7J9SObNOam0zDBsXIc3Xc7+5vbtrox/Ul3EleHCIzCoaK2HygKi4/UngVf9si4ThEoFanBTeWOTVKGz19CQMpUGp+tFEGFlalOzKBi/6gLhfVrKVu/MhQv/KS/WHE4i9KKS1GqUs8lnR8R54/mb1sLHRqk7kt1rlKgS7xGFRYSI1GzHFY8O7DaMBP67AkPQ9RKKGiLBkiP6RQNxsmwz1CfxzaInSOsS3/sRynFSUISd7ymDCfV4wJ51lrUTiBzY+6EuUOk02M1/TKPhIkYX/PojJnHPQfXGOVdq1lA2/JdgaeYjJIk0GiUSYdaHtyetsTef7Lp5re4+RO6aHy2ctp/DAwYLRAalXWrt/vDpScaRvtOL7aMRjG5R74bAf2EuybT9KGSR7UrY5so1qNlKnWuHBQywmo1rGaIiP0h+UistNKsMZjL0v9L3GUDQilTC0iYVsuNxOkTtICqwEeRZmv49i8kTOLtDLOeH+Pr0ypEOjULHsjnGBsDG6sGhFo7K1fS+p5uIMCQ51rzcAB+6upPwkDSOvQlO+4rUfC6Pyum0tAtEKrvO3RY3WwkichJ+8twR91pIJ4Dxm6bhPG7CHQ8e8GMLf8SGtOYELK9Vy5JA4gAtBCM2eWag7bO60FBOZHXyEMS6WlkuCGy5HB3rWjpttAAKhHS6w5r7EMv/ysuhD/WdYM+10iODGLtpl/CBpAGNVNCKjyP1u1YYDns0duijXxv0yC6JT+ioru4Q1ogl7T8xCqjjtcIE40HtphbuBPORIu6SRHl0tyPZxf+RNxUeL2TqSShcFDcLurY5nfkh0FNJqDJ95wlCGXyMov22l1eJv47hI92s9ezjedfQPCyLlDJkn6mGDVnI61XjTIgxJ8vYu2ZtdqLoMzp5y445lCrK5I4xqPdWKXe+9QBM2GOzZMRaWHSzXesUJIZGYwEE3NgBA/qFqzAyWM3oF/lydAdbL8dYef8QR7Zn9MpC1stP5soIw+gigISBth5mIqPeGBGYvnTAsSsxs7tAU7v6WEwjsUmjsHqY82jXrfhlnr+uvwJTGwvbGCUWr9jJp7Vlwzn5IiKoXm08fsYMD1jBrsWu9S3cl76wKRX/yFbe9fDhEK+Iw8Wu1pBZNTqRAZR6iN46C0iHNLUlPmOaBE/Zc6lHbWjT9nvRxcV3WojthX4d4qlCGrC4yJLBvSYxObaBZw5Vi3nBBQEMQwwchzYkEiYtomr69E39vl+sPBv9Ixglv1ABjOGiIIeruyHI9kyrfIN9Z1ez5VWLzAo26uCdKzsCHaMdJJ3f54ITXvAQi+DcyN7as4shdHOQxiXZy6Ph816p6g0owOua7Tbgbu8O7cbNXzN6q5RcY/6wWDuAdYW8TQZteD2bMKGqaPXHY83SZB/s17CTJkVUm85ePpb+yAcuFjgBFLt6o3wUJP8JzGCtDA0IDgtzZwDkFyMq1wBUyqF4bXrHL55va7py29k/XistFTN+9wvG/SFRZjRU3RKvk0Y+50+XKBn50PaMZvymmfxhyKh5WRz9M4H76y89F+d6lag7JtR27BL2YDRyQ+7Fs3Zl1Gi+ccI0XO5zhwpBFqnKsde7oZLcD7N0+MUL/KMZnKR4VJ8tk8DuCu5Hoda/HyUJnKcP0wKl8d7PZwYIBuL9wVNBzTQXFCTV5xMeBbkWQfAM+fw/tpEx6urq8Jy+4ULAbu4zOFGZ1fezl+2BXMi5SzBBJGivbQF6MKwXpwvQz+DZ9QckgCSm8X6IdNnpRHTOYJQWMtJvQtG5oYPka9LrUtQsl+HtqSAIwZQ4LQK6ou7CwP1WZ09qKXovIOMAUHr5mWONFt3qafLtRUzV5HPrSyrb0x0H83HAII40ODzpUuxl7m5b2kGbATkCx6gK5t7Q8IR9RTOR9uhbtlup6BTCe0RyIEJfLaCLmMIFiKd1F4wFTHC1kJxCBHwwbLHBsHwHwFpmRqLSzjvuOwLuWnoEnC16P8IzZSWPhT+pv/UXWkw/9MnLDAEheZ1MDXCvI+sbSvN/y4yuCUVT9+Eey4RBPE1HO3EXalIogI3TQjqy1aGVFW+qfqnqirorpvslCIfxrcWN2JGuFbyatVU+hXTGkn9EfeRG7hs4GWmUVuyCqG6hffTYnEwkWTnueM7eppwQxfZRPG+8X9FxJgu8ULK039LDht3GNSP7a6wUc7w4cRKoIlYubgT0gca1RjPPeFTBgbz/vrYctZUmBFTnsJw4MlW+A/1OwNYJR413H7B0TIRoENz2zE1VCuye4NGxtWhHGqc39oHvtfumu4Jtq89ilSkPQoxSRci+n5GDKTI6XYmz0lXyHQBScQ3m0biM7NIcVZcNGFtUoqVhwZk/rg1X+nOgnGaw5AWOlOvmj+861CsaduegnY7IuO64jLYO5H3yxaS7r+rxUdfRJ5pKdj3eUqWZlHcJMCSyPQ7sre3FJh9M4kbv+i03uPFMHirlQ3JXzMjgkP4OT1e+c6QydHVLsPOruE+0Z9kf6bU51DjstEtELCcHt+mhJdPHanIA/tOh1aNucvbMiMY4xcNwbYYuejNtyC6v7sQI92G6bFLUlYsjTPcpl4U8GXvihCU3Sdz0qbqhJUMkTRY59sR1KrnzM0CD5J28Hiv48hT7+ZIrv/MR99w+gz4u2/Sl3sulJXZEUO5r+x9yP/C56/0myXnWs4v8SoG1y2Hi9dFFbIEVf3lbHohSbbm+Oj93zedRZ4JI3U9+HpQY8lpaIkFO0eaySQj+eoVo3gS4afS120yFhflQzAOcVT0ieaPZ7mSzs/ezgmY/VCVGCRKa95U/UW9U757T8FdSytXduVi5F4KyIp+aUfF2S886DuEf0ugdOSrF7Tsd9UaARvKxaIr/N2i9ENJcYKpW27Xy9F/+S9XYd4irX9vYcwgc1IEJTNnk8qQ1j/hbTb5+QOCaaMI5RDBqdXfkIQYd2Z1OnUNQr0O/PhH2SQ/COLSv3zcKeoAtvlSGmTpfBmIa0m/RaHMBVOjRKimJ6y9ysXCa10zmzGliH912Jjl5YB1pqxi+uIj8ZfkfrtVOVarqJvTFnpu+IjWWywvYbmsNX4f5dJ9aylnfc8mcsr5KUS9VV8eUm7JVTgUFoVVAczPfLZBylWtJIGn2HMfllJUW/gqofFr3ZjRrElQt/gaMUnn8gt0UMBiJqMCV5tI347a7tYIg4D9g0Ya8B48YZ/ElI3ciLSjDWcmHsFTFSUtstcoCPn75wW3UosXv0sZFNYFQonTBOhb1dAH0BUrqX1mDgRPK566DBXqXjYYGHDILXIxtgjT9GYt46JFmKkguKNiQRHjn+s/EhNzb8ZsPC2rAs7o4PXetlom5puYHtDNUVnUtJoS5DjQqyukbpzeo7hfZBcuCxNZTwu+YyRuUjdt5TyIYLEO8X4BC/hIiZeAICuX8Qv70KyQ/Icr1o2Hq11eEfsAI1WJySRHiXogUySFZ3r9pCGg1vuolMhjw2gSanrfilUjiXwQR2DVjSXzkDSRJOpxWekjAv7aE8+KZvGtStaoUJa31Z8oMbPTWEckflmw3glzOPgnMTaSLflz52TmCZDPIJds2g21n9rYXwN+hMVW1mbSEVgcRhXS/jFZBUla8rWwq7wT/x7pCYvZqwWtAf1kR2vWIdDB164o/RHC/fcdKOCf/9d4oK6StXM5bTRAKZhgMm614hAWgWWvA7UmktwExCFQITgAsUw2Iabl8IW0e22VCACunjJaSxHxGbWxIur6mHnBw5ICMHEtYE5N3PvXU12JGKdWXrHepp3OJHzkuMBpdLCpbbvvsK/f9o0UQ+5iQYCPLrHhMZDBzatY/WC9qSY53qjUdyX62/jrplD/CR6SGYaKPqSbwZ7dCULnIvYNknMmA+x/x+StT3M4Rm9SXkk2DzDgy3avX/qGhWDsHxrQqdlvdwiionq5WknaZFLHNFm9JqZ8a21nVhw3xE+hMMoVEN57/3Z2BDOG2likVIm7XNRH7I+mTPln8R1Pycms2i66jPmSPPnUlCyT5pL3/eMIkxzB/QF3yseU/NPTJ7up/1ZJ4pEzlWpKOU/XNRPZI4vffpM1M51l9eDjy3G2yjOiclKdFJTzllf9KxHZz2hi3PBNZVHrjG+qdidQbny9j9svE9Twn1wH15ZNjYun1e1Lyo/zmiqK3W+0JHlzYG5shwVzLZMGenH3XkfWJClyrlWYn56hyvWiDUMZWEYtIxDj6/yXoZSXX4zRCdKj4G7cAbdU7zy20ZLKtai6HMKCdqHExMsdmhzlU1jBganlmIn0Skc+in9Uj+Q4XC5JxRvTWESdmZRLsiEwm2etyo+/I1XzUHCfj3C3sAB7de6Ej+I+zUH4nzwDmnnXqdDy+FfimU0J3jhdIxesH+JWYn9JiXlC6JFDN9KUKCoKcN37mnKhQRn5xNWJ+d7MdwGeLBujSCLEX+m3g5msQIGyzkaTRLu8C+IxA/gFeOWcn3DQJrvYy76TlMnMGTDX+rJpNDPxzCGPH21UAihKOOyWOJPjU+XULsrzQmUAxwOZQDK/N59haOnGQvWkY/PH3W9yBwxZJHXxpyqBe7l9HbERYtGNMHd2WhgGY38lAhVe60hGT3PhW3guQ//7ARbLo3LqQZxlKD4lgosf8GcdgbBF7ysgU5NK7eQbLmGQhbdELCiN0SkUCrr++tXcNY4iYz1E6owMYvoT1UsbP5OTdXvC8XyCBYILdW//lfDKMbwOYLsgcA8HZ4gZjtgeoEk2d/JB9WcdAAFMusnl2jW+pQqVaKawv+Xk5yoKdppThyzCCwAOeG8JXsrGe5d2vVYrYhkye+UeFFv5Tn80EtZCPYebNl411W4NwAvhrUuDObm0JOwbfoZ3h5MuuSkSxSAwSXWBE5VQRkljfik4nysaznImy+GGwk3bxRbTgZOuTQ6VzacbwCzmEwhT1n8SctXEgwABRSfWJQ+KGwrwlyyjJTVrBc8EEE8wd8tYZMF0yD7VPX3ShqzZJs4ArHFhY9hDQaBOkq3Sjnhqz5qeThyn77QQjY8x+Hf8dgYvOhjYFtWSUD/vt/K6qi1W7D9kPpBoFLRBzTBHbUMktEDwfNrY5njnfd95R6oEyMcUlMVnJ2CQaFxwg0XVnr8W3YLxgj3EKvui4LMKkPZ1i4+vA0ko+00qsi+upzXmF74GCJ8B0b6g0RBb3SzDkCFNpAjX7LKSl6VCwElIHrFuzkQtDrvuLa/oGTPkcV6xq5mvRsjvvkfTk68Tn6ghVV37Mj3+zQEK4+awcQNWVe1Lyo/35R2jNlSdOaC9lWzHGqVj3wbBmHNA8rMW7RR4qXPd8MIyzZrO2Mf3nGaVuAUnyyqVxY8EwHnGLJ8SIbkpRD0frf4gPLYLGmy4WfCrEl0yeUx5/cwToA9rCEin/H3YIVkXLHMMxx+hR7Jk9K+APg/rDx2xXoz3prCkcOjrLaGi4/k6KDnzHmhbFnUnrfs8Y/9UwJsOVZC+95Js8n3XjGI/Ut86D/v4NKI+SUBxslXK1dxaI6CCrlR/pw3kxfI8+oVyFMLdJq6ktPKbU6Ui4wm8VEh1ibSJ3e5F4iSqLaCdh7m+jjtg62s1ZhHTI5yqIZl6bOOu54gVf95oc05ETRTUyLJy7JtZOqo/OnHuYJVAxJW2ty+nOlnD54SLDEQycsbGudSKY1w7cKpsEsD8Vq1U3MWo4O+wFjKYFwss0fITVzmdh3xcefymEy3he/QFITVTfowwUk6IIxMMUqltcJL1qGmaSpq6cNB/0Q+sFpwI6/p97zIt0kfNBja8GuqcG8vVLM373eh/2qSvhxNAJFclgcDFl5akQArA5M1QhmY+ayUhOJspbxKaNZFc14uriQDYcIurBMDliYLby9i7tjXVVo3NwXetIhZi9g02z07FbZZ7/Qa0yh0H40qMpHwNouuYC7FizghpjXg3FEnja5CqHU4WcgucAV/eQi8A0OAMxDnSrvWhyJDMzgK/VFQtNXa7WoKl60Dv/90xN2ZeOnHkR9rX0nYMWCDC79haAhMap9g+GiR9f9cNhHkcxO2emQQyvX4vJolwxF8CbBVk+dxFTE5bdf8MdlEIqX1QlfjxriPyhZwwrl8SBEwEGv/VYlYlqz5jA4ro+L9VJ12AiB4GjWcMIZG6oDL3vj2DDJgvE9/VAWliffxbNxkl3rsC8OoRHbFeJdcoHRzrlhLlxLZQqkQRvuhZEdniNAWOAQhkxm1j7F52qwmFxai5/aOxa8VYXPy991jl4bLxR5rTfcbPUMARBdCU3wt4VWQ5H+1kLDUjY+CSzYRl8dE6HwVDY76JRu3Dw4kid8YEj4xSD1Vt1A6QUPDNIlmCR5Y6Fyjt05Ho/4yugpoCik/nHM65Nn4USfNbUcR8G7Cjc2vBlXdgNvxc9ETeAwPiu1AORD4H38EOQLwLDBQFYMVSQkZ8vF/oiaQJiO2ZhFu6x3QHJVhpEmgNL5ABiXDVHnJnMtfQ3ojIkcL2wGjSlLK6StzLVOLqqFpKpEwo1/ofUQltVJYEIL/A5jnOa7sxYSDIqww09s0DvCAk8JpfryLoEQrO6BBLnYViSQwqkNYSDlWRnJiDimNUpc3jvWuDIOBughBFXar9VCrTDhmYZC9Nvb9RFvTDcM+mRBu6QZc647lz7Xk4l+fWSHk7PVKc+NrX9lgSHztjrq6aIVPNxaOR8y50H/t6ABxZwvlTXF6p+eLjYUXW7sIw11/y9uEc4DzAPMA8wDzAPMA8wDzAPMA8wDzAPMA8wDzAPMA8wDzAPMA8wDzAPMA8wDzAPMA/w3AuhXVMztcf1chS4c/ha18Vc9KFPsOfvAN3v2Ee47s+840aACl2c3H1/TgDDVwbMHcbMPgZ+ffWQrpwTUKWPx7BPgMhA5IrOuUD+aSITZJ4gFfMdhpGJ2x4uG4mDzcvVddprVyxSpRYKyyNNXFwXqKKqjVONDPp6iIfJ5tuzXFeTZvYXuTte53bgoakTdQWcc2XnUHd3W3qfqVQTzdPqMnMob12bh06PNQ+4wB7NXHdhq/VzuNEeAWmgrJUirfZSqOseD9MQvjbGRnbqJuC7WR7aTVb/MjeriqxscaW3ZXVJQ/xwlxBzQtpnBJVuF/Hbue32vUd+qWzM7j20pNW92zl3CIlkqkVsdJnpAnZkvy7iAQ01XPxJ1wfF+WyN4idwP/dbwZOTo6Ctb2LUzcamztmvaQj2pkO6LUDlWldU5/rLOtMCFEw/Fl1i68i6e79Oc422GgNa8er4Ps9MU/E9BivNIB0eDpbxw2vqCizx0v0wkyZHVPXsNYF5VJrQ9EpXtyq5gDTfHP1a2nt+tzSQOW1QspV2SbaUr8iTk6Z7VZXaAapO5N4ZaJzKcjWVsg8npcE5dRJpLmciIsjzryAq+edAUMSSmLneqMfZxqcPVYSLyVQJhN0/kXeKVVM8q52jLEFPxoAMsqjcCvKQeqi7p1dz7ufrwEYrAznuHWJT/wB8hXKldNGtMXCCyI4v1tAXE7y28iJnROcsUSofMqaDXDmxx5eKrL0DupXHpyFrOBdbMA1Ys/To00MEdKfFWqsw84TmPtLtQ6vEEWms9PE85yminX6ikBIy04r0A48j7+vB1ch2EAEyZi0cMDRNtyfItcooclzzWcN6HSexZWT8u/6jsfEPeihdcTKxh42SQ3Phg2SxL38ucrhgga+Rpf33ZyiiQH/L1YoafCsmrBKG7085V2eUSJ9sd5iVDVhZ9Sv9HnmulNYCt45JxMy0HxsULKMlvBXiZQrWmd3kN+iCP0mybDdqazKWLOqU7OdGYsh0NeZUVX4IMRHZoRjM4mt7Vs6tp+x114GXrYMpvtPPYN6PeZByqWhQpxgZ/xkDy+1hYqAU6Iklz5f0B1I8m8lj6ghBqFlwr8C+5n9uhvpK3PdqH3W4HlEOzG9iRNubRzcLfY7ZIW8rdwo0RbPJ7yS53HZGmHC92KORbydFho34qjFIQ/6cPzl7ASiJRxPTgOxc6E74DnMf58dAvW6Lf/t6wdfH3hiWt9rxkeoM1gDiR1W20J1dFyN2EaBxhMPyCD7N2dt+xjme8O4qqsAUiZgZ07waWnAPBw29vMqUrNd653YQ4u083aGpl+KKfTUjL3Z4L2oJAnk2tpeuKcEUtX87uZ3bXiYyw40BLchWl127rDlKWaGx94zbhbnylXp4R4Eiglgzcv6mhC+yKAhkVgiHEdmSRyPWNkTxYvQhmsFc5aewbSkmM0jBBli1HNurzIjslBnUu+ynHZg1GGLl5+YlbsIrfbdQEfix0dYv3YBir74Nw99MypFAIl2utLfcRcsHRjkVK63DtRo0PDxY/1Bx/DojdVrWiTlfyNeVXdUToayw/rWiTtO3B1P3vsA2vxn8CxE6qm4QLXeRUPWnHNN8wMFLUNXE2deqswHBGgwyQ1I6SipfFyPZaoYENke74y315p2PYocReDU7nDG/9YTjEAdv7Tj2rFstn4Wc2jelUZo8Bz4qD7HdOsvTmlmqF0TLZ/OdKZ+8e7zeIe1K20QlJQMUWzasotCDzVM2kqhOf9rrC5wapO1MuNqZo+2UQN9BbM57sjksV9Z44lR/RWrM+m7VPcPiFer/dZXsDqZtlzgMnJF4wJrvebYBYbR7cz3G37lfHgN7C7Lw9KLU5cw6pttSLJjKjsmWIDFmonOFLEhISWaE11vXwX7uyumR6d6tMQujWfKS37T4gowmkfF246qcbylLsBZwKSm8M4iXi+YI8UZ+k55JSAucIRo1kpFDTqYJWlAsOK4CCkVaDZUBPcGSXci70pcdp/rPDGB444d2Co/BBgYY2dp1hOLgyj5SNvQZF/SDYDT/DEMZySdchQdivwGhxUZdrFSeFT+UtVUliDGaPl/AzkIOA40bjUS9TcNzL1oDQL1zZBr5ceLStL31D6ABCj9jBm2gmN1dUKhsi7p0dp9VCx3SbojyiCdy/uWj5fXePZ7nuHL5NhfjUyo2WRNfsDlLx2oX9RTRv3yGeQHUoFY+w98u8UOliZVul1hl+ir9IuF0hzqpcNI4fNF/G2KHeVjsU0Nnak8hIdzLTpKj4VE8QL9omn7LE/QtyphVGrm0S7Avdf+UYxJ2t8ZoKS7GFd57wUAKFkciAtGUpZCcwZfm1rzJghbGaTbiveqPzfgQumwbGV6LcEZbt8KAxhVvbdLkxci1JpmoujmJQVzP9DlodQGqU3mckdntUeFL0T1E7SiwtZIGlHnT8tpQMK3VTua/7SCY9zs7fN7tUs1ANmnMQWGMA8Rz89y5ZYUCIZy36RCBMglkXVXGQCRA+7Sig0UeKbhqNzc7C6pZ2vJchs87H87Xs3h9d2QDMqar9DBhfLGPVdpvySLqRIovxisUaHlfOBiRBgz54L4lTZYi3nIySSqb/E7WXfoZVAvqbgb4nnNjXJ6z8GO+mVvEuFt6h1vwMRpZtr8Wfi/fO8gWDmswNNzDS0pvT63zNcULgz5aQLPC/CvJazIU2rE3dIifJsLdlDl/ymHHMN1a4G8jrzJJURKMGhkO0SnUBTrbnIqMxdC+VEWehiIH7amtRr+RXzhAnMKnOcVLetfGtqj/T+KYkYQ2Rsc/T6sMsqznXZdGvz6WcYbcm54MRofYPS6r6t6A8lctccpxZi9h7QTPFQFNOFgXAQze0FHpJRBsMyCZJBQyLoWUCTR1GRCfyC6GdJqJ9CO927iNPaOi+sR2kTu2eXVGJA8PGZurZ0NeovFSf80LTbmt4EBXRQRpUz1qRddBcQxOwOsxQeJNYxZoM8pB6YLK3eq8mffJnvsf13rmkqvb9p4AnBEjrr/HG/PT1hlrQgB6aIDGmPYUAai5cFv818JLa6C+vZPw+S/g8GkkV9j4++PZHcO5i4EpRVEr42ia6ioznA0C3JqsxsvWBg1VrKckBSxT5WXznROGD0h7IRtUjR2fJZClzNE80jd4eURX2O7Ypzz7v3oQ7bL5do0AhJg8r2oamG6Sv1XUVXcNvYQr1ndp+Z31/YW6zDhkyy8srEmOuQfblbLI+Z0G+OKYPGcKxPma67LPqoL7ScMrJ3k218j0cb9SwwMDl2HYhyDx6FnaXD6ZkzCiQepgyq5Yr8p2SnlUgJ0ua7TMjwBonNJ3Hwr6odEAbeKwynhBf3D+0pRkfudLBNdl5tL3P268W2+XvtUATOaRnKGBOPUxXU6JtkU7f3hyvoRhCqYbhdFdOTr9aH0YpWsd58JtiF/TDJUbv03jQuPVjfqWpiGxS1FBDxA5CNfYUP0P/ZjDCx4lvao0CKaIouOd5Q1L3ixl1F9u2+/ukxWzA8ps6fGgJCylmHl6DK1kLiw2vMXnnleAHaBrQ3OrhEF/tOFwpKazxoPoATTJnhVytSq1qDg54NTtxpBgIcbsavb2Qsu1AXv7fZ6vy41dnRBMhWd4lQ+ERgo2B7VM539PxBSyOHJIDkO/urBdil8XfLut7VehfQ6P70fQFSv45GLjYNt2I35OoUuYXz7JbGMJkX+5Lf2GfNTBoj/ceaIJH2us3oD9xPNVnNDmR7p31+EKoh2fM3U2SzJHwfsjfme3tRQ+jBcYCXC/ZEydcemW4X6dSZ/yYxqFb1ygbzUXoFG1I9fMri6H/hzvp7vDGldBxE0VnKtCRdSXEQL6t6XZTIrpotCfe+gBkiH/Nuwz82s5XLxWuC/WMh5bFOM/MpmTrIb+y0OjDcmIJSJWju6d/IBLCZ2uegtsRZwtxQc4Oi9H/95/TzFUi199rQU5Xw7zzTm4+lW3aWi8Lv7pSK1TbdvUTT7aYgw6IfEoswp6oCKFEvxrpVxbx7fCWW9tE2+3pBZjIN9ELVzL+eaNYJhtqth5FWo6O3l9FuN8M6pVg29Afg/q4k1PSfVTwqPSaDQbNWNPF1ndBV1fncTTJUYnQLSqUMHns+zFZ9B11QVxWv4lUFDYWPh1M/NNdvIKPobu9Gne3TfP8MP3t075Ux8VC6riB5bRpS2G2u7kPj0TkJ9ULgWRbZhE3YID0148PMAHMHaw8JSVb9kdx+2kovTmVUARaIUjuUzF8J6eE8XTV7VYkShpqKhn+Vup+mVU0FliANCVhqCn4wXcbDGOh/KLwwljv1gt9gD5glrpt97/rI2jfmBOGpvR1XBBLny5eV2YX91b6tJswWShZz51G2++N7y4K/CmGTVjRiLz63v+i9neDyz8Zx71DwT5Uw4vEuJkLnUH/Ve9Sdh799kp0b0HkIA6jurNx1bkSNiGRP01Yxm4nk+Wv/ZfDSHcXwLY6cpuIlMnIRnqz3rHFlttk4pnaRdc3qm+GkzTXRcRJ0ZKREKCZOUpxcTEdBDuCchVmW70sgfyMpChDd1AbkQt4MxER6GS/BrCBzol70of9sF9WgS7eHX7748+XUVE7FKPOahN+OUYIT/uGrP6pzoecvzXZ+P2lFS4ud78rtNT2UZX3cyNGiS9zwe73veyNhC7Wb6s/f/QzVdDMN1cf4vs2+QgDe4rA8gF5Vl98Vb+dzXJM1cGqm5b7FibvnG7lgL2sKu1e2wTC0G3yscd6N4qoGUT1bYy20hPXgbH3YTSUh6Wwd1FesdJttuol1NCqkQbqQTHgby0vTjtAl7bRwUjm5+zL4v6wrir7yt/AxuTW7E8dTfLzvlA22rVSmH31aL4ZbI7TQ0u3FXP+FsZum1kVwayV2c7UmD9K1xVL2wpmHY9OrGqeWbUT1Ie4UpCEGkJvwX8zVh6ocmIudJAd4HjFzqAX5+5VuOx7GTt3D8KFs+bfeKC8SWZ3DuR8jztSleU9eyT2o7j1Deu++vo/AFBLAwQUAAIACADHXdlM5Fdq408AAABsAAAAGwAAAHVuaXZlcnNhbC91bml2ZXJzYWwucG5nLnhtbLOxr8jNUShLLSrOzM+zVTLUM1Cyt+PlsikoSi3LTC1XqLBVMrKw1DOAACWFSqAaIwS3PDOlJAMoZGBhgRDMSM1MzyixVbIwNIML6gMNBQBQSwMEFAACAAgAwnV+UgWBKHFIBQAAtBMAACAAAAB2aWRlb2xlY3R1cmUvY29tbW9uX21lc3NhZ2VzLmxuZ61Y32+jOBB+X2n/Bwup0p20t7une9mHNiuHOC0qwRyYpL0X5ILTWgs4x4+0ub/+xobQ5G4rSNuXqkDnm/HM982Me/79Kc/QVpSVVMWF9fvnrxYSRaJSWdxfWBGb//bNQlXNi5RnqhAXVqEs9H3y8cN5xov7ht8L+P3jB4TOc1FV8FhN9NPzM5LpheVPY2zbJAydqUtiHM0cGns4CDBzqBe7eEpca4KbVCpU8LLkNQRz/qVDGAb0XXxLgji0CYBqaMriMPJ9GjAysybsQaBK5k1mcJGsUKFqVDWbjSprkSJZoBr+hCcJeJB3MpP1DuUqFSeEEF47Xgzuzfm6147rsNt4QWfEmpCC32UQRlIKUaBS8FSUb/Hh0WCB3Q58Jqt3QvcDEhKPQTL9K8qoNfFLUYmiBrjNg6rVKXiuM4M4YzqPbRp5zJqEmUwFOvszIqGpuxctpiQ4Q2qNzhhlcJz9p/DsBEdL8PMTOi3B2evotMKQgAUOrtuc2AGBF7N45bAra2JDdjVpHmX9gGS4KUEoSGx51rTs6qQ05G6K7euY0Rj7fjyNGHuOe8qTH0PWNl342LuNXXpJ4xCIAHa2yje82CFX3Sv0yx/fvj59+/rrMJDHAurGgEbc2CM3UCb98zQ7YM0SqAI/B+2iIAB+deRwQiNVfRqXGKneqgY98K1AtUJbKR6NMIF/sgR2G/rAh0TBi6IZJPeMLjDUDyjNAsfW3AAOqrLcfWr13tQPqgR3FUpbAaXGpy6o/r5pqd+WVekeAZ0jVTmXxedh1yvPpXhm6rsAYuFL0CnrDwVIR/CGTVvN2E/g4rHIFE/RGtSMJA0R32wymXTdq6Ocn/HdUBSdknEYrmgw001IC5mjDa+qR1WmR1k+jGcI2PFsCoW02QG47rI9MJxPwhQpS5HUw2AQJTb16XixcjxIYMwMHTUl8qaqoez5JhO1MNFKfRSemJTcibUCfmSCb9vagXdDlsEyuTjy7Kt4ynr1ubwpkoeRdkCun9b3sJpNJY5qNhhThxZP6Q2oA+RIT7Gg19aEXp9icUtCSDIJh2w8vHQu2w4Lut2Lai/ahGuNZLtuimo2baVqKnijUwLSMhWpTvMSEpgIHnOw+0JraEH3E/xebmH8Af9EOZhmGjHX8UjMHOZC6brHISvocTaZOd4ljCrnr3iOHddMhv/yle/MjsHTLS8SAQxNuCbCDr6lMjXftFZM1H838h/E666/nXWt0ZuRm7PPJ8Zz1E1fkBGva5Fv6iHXOs1d+K+JQveFF0MYc/TX+e9XwHepzMHS+Ob6HC2np9RoMIg3Zmp8td47km7TJDClQd8EBms23sqj4HSu+6NCz0uqU6zVeIxO+/2L8ZYrMg0dBrYrcVfJenAVMboYPdyMLF4/1SBKGgWwzh4lCXKkmjIx3XI4Sc8YXZL6FyMs9+vW0ZzpcDw4zn1/EctkDtlLR2BGC7LPfzsejvK4Uk2WGhFn8ocZEXDcJhf/X+TWpcrN24xXexK3E+r7W6LoktQ69U9YpXodjmbHgQxfz5EwmpqYQ7ifzWH8rddDFsyBs7/LLs3bxparHF4NRsoodZnjx7at9zTw2tzVss6GV4ne8Ap7wEF9V4JbEizSPzQ/RCqhz5rM6ltTBremsYDzyHVDuBUSr41o3mRZe/V+BQKkv0UhTxDQuocadX3f4+krW0cgg+WJp47bYxH265Axp02dyWK0rY+jsLP09TAdbefi285sxGWmt+qbcGu67/0n2C8Pc+V3m+pp+XrujwYk2DfXsfZL6upeYoyXKoOucWzZP1Xm/2vnXw7+3fYvUEsDBBQAAgAIAMJ1flIVHmAbowAAAH8BAAAxAAAAdmlkZW9sZWN0dXJlL3BsYXliYWNrX2FuZF9uYXZpZ2F0aW9uX3NldHRpbmdzLnhtbHWQQQqDMBBF957CGwhdh0DXpUWoFxhxlECSCZlR8PZNRG1p02Xe+z/DjGIUMX5iXdW1glnoKRBFS5xRNe93tgwLXr1xIIZ8woK850omNyxRaCMyetmUHsFyyv/wY3hrYT0/4iNeMOVCZxzqS6mwmVzysJhpY90aUI8R04AvmHPoobd4w7UniMPjDOwb/9W5mzabHd5pQB0iuSCq+UBVutdx9BdQSwMEFAACAAgAwnV+UqeK7jYMBQAA5RkAACoAAAB2aWRlb2xlY3R1cmUvZmxhc2hfcHVibGlzaGluZ19zZXR0aW5ncy54bWztWV9v4jgQf++nsHLaxy3077UVULE0aKOlwJG03T5VJjHgq2NnbYeWfbpPcx/sPsmNEwhQCjXVtrenu0qoij2/n8fjmfFMUjl/jBkaE6mo4FVnb7fsIMJDEVE+rDpXQfPjiYOUxjzCTHBSdbhw0Hltp5KkfUbVyCdag6hCQMPVWaKrzkjr5KxUenh42KUqkWZWsFQDv9oNRVxKJFGEayJLCcMT+KcnCVHOlMGCAH6x4FNYbWcHoUrOdCmilBFEo6pzTSMiWiTUqSRNhtXIKeWSfRzeD6VIedQQTEgkh/2q88tB9jeTydkuaEy4MYuqwaAZ1mc4iqhRBDOffidoROhwBBqD0R5opEdV56BcNiwgXVplybjz3WPD0hBgBq6n9DHROMIa54/5epIMiITzIKqmZUqAdGlsQVKTR10M5EPRhOOYhgHMIGOsqnMR3PXcpttz2w337qrXylW1RgRe0HKtMH7Lu9hGvttzfbcduL27T15nS8RrVnEv615rS8yN+8n3gm1Xatcvt4V0P3faW2Hqgddpb2GHRueyW2/fbrWjz7ddt9fy2l/ugk6nFXjdOSrzygX/q5SWXbkCLi9SueiwepTGfY4pg/zxxGsV0ZCBGJZDEogmhegaYKaIg35PyPC3FDOqJ5CoIM7QPSFJXSUQ5T0TT1XHxIgzp8sJQTEIsiJWT/eLYN3bP13aeylffr6vZ9WsFAmsOxJavLP6e+WjQv/Tw83qr1G0Agk0wXzSEsN31/7oeJ4qT8qb1X9OzcrYJPY2ljLLoKvqv2i+/cP5+R8cH29WYc1qFaw1DkeQ2fUsMS+OzKSosT0ONR3DpUGe6DpIGfPTJBFSz3P74mChxBqaykDwpeAxz6gvWFScGon7JGrjmEwvRJZfiP495U0Q3nPQACKdwZF2EsKRjzncw1TDMYcFh0r7SlOd3b/NqXRdUszQFadQKBB06a8cezjCUi2FdnFE5uoLa124HHNz589r5XCqiI1g22QrxWCXVrSSjKlIlT3iGkqQ2Eqyk2pGuZVob5YYLXXOo9lG2I0ha9kI3pC+otrOxAIVOiCPD4QNqAkerUJJCLdS+5FqNCggKBZ2p3MjUhahiUgRo/cEaYFAUTgvpEcELZZcaCBFnI1CUTh1GDSm5IFE5zYL3cIScQpIk5wY0fkK31L6HfXJQEjgJXgMJSuM06l77b6euAh90PwH8SdYqbnSeGaDD3nJ5rUv3K8fjAFxNMZQZG5HDlmQxIl+E348QVzoGQ7MEZrckB16RKNszmZv1guO8DjzJOMdGSn4EIUDyDlhIoQUSnlKbAlDzJHgbIJwCCGvjF9mSQhGcg/MqdWrFczh4DTZ05COIYKEjIi02nN5b//g8Oj415PTs93SX3/8+XEjaFokQh43y+VVYmNjs2CNfNKYvIBb02q8gFrbcFjjXr/iSvNhjXymYLfGPm1ErIEr7Ygdck1T8gJ4Q2vyAnJDg7KCbQoZm1QVLeA9s9l6I/CuveD2LnC/BssEWTSs1jWVkim7nq/Csor4Jy7COlcBGMy1qlRcv3PVa7i+VaUy8x2rTGbH2e5Y1V5fLMsuUxt0F+oCKxXg4h3mVQRcvYzGUDdF75ZZ3yGS3yksfkRzkofW24TFq47r35NS/qum++l74jcynu9eep86rYv/g/cfNGL+VLwgXXojWryoW/4oYGZiymmMmW8K++JLQu3osFwpPT+1swNsy59majt/A1BLAwQUAAIACADCdX5Sj3ZV/m8CAACHCAAAJAAAAHZpZGVvbGVjdHVyZS9mbGFzaF9za2luX3NldHRpbmdzLnhtbJ1W247aMBB971eg7QfQJRCElCIlXERVdkELP2DIECwcO7IntPx9becGJFnYJi945py5nLEdPHWifPyt0/H2ggm5AUTKI2Usha1Dw58vIVVkxyAMUkTBX8bfB77rDH2vayE1+FGcQZbY+XwyG/RbsZcEJKP8ZJBuEPR7bUguZExYGXbqTN3pqA1sKtgwGsKSKpwxiIGjJvVGrh+0ZkhIBEGkYY59WmGMXHZkbyqeTf3R6/QzoBbCRHz9Yd5WoEjSZE04sCz90PHbdajACyChnpdRzjdvG0MBgz1CuPofUQry14kavyNybcpdmHn8QogDrVskRcpDs4t6A9d9im+oW/iL73YPPG64gWqat7vRPF8hbnIBzGBcx3eeIhekWs+f73FlRFZvRJ5AqofVoq7uoRZ4TOMdJ5Q9sbORxqDPItxU3Hf6fvv5RSEY0uSG8SBJxthmxc+G5m3HJoHQB15rKG9TjJx5/1qY/Of1FeYhRQb2pNzdbGeqqL7PxihT8LrFKvOpo/izFJHIneXS5miOqAvmKAVrSkVSFAs91DxcuaySrVK0mtuL7Srrrb3CTya56UCYyrGlrYKtJSh9TIuL+CrwvafifIASqdyDqnHuPRVnnjKm9hKA10g1Vz6nZrGsirqu5oGFIKxjxZdwwHJyd+YyQVMcT9VHs0Ei8Wo22TrvjpzB5zQmSAXXDgRVNNfgyThMiCTX1zqLIdXsVQlr/ZUog6mC0OBpo2z1qR33mijWk9E4OdPIWrf6izs+6Kl43TtjhgRuvvW/4bITRIbvJSTvvdWdsXWPaQxvQm/xRIo4Qa97ZbLzqcagf5s/IP8AUEsDBBQAAgAIAMJ1flJ8n4QKAgUAAF0ZAAApAAAAdmlkZW9sZWN0dXJlL2h0bWxfcHVibGlzaGluZ19zZXR0aW5ncy54bWztWd1u4jgUvu9TWFnN5RT6u20FVJQGTTT8LaTt9KoyiQFvHTtjO7TM1T7NPtg+yR4nEKAUarpbRittpaqKc77Px8fnfD5OS5fPEUNjIhUVvOwc7BcdRHggQsqHZefGr38+c5DSmIeYCU7KDhcOuqzsleKkz6ga9YjWYKoQ0HB1EeuyM9I6vigUnp6e9qmKpXkrWKKBX+0HIirEkijCNZGFmOEJ/NGTmChnymBBAL+R4FNYZW8PoVLG1BRhwgiiYdm5pSERDRLoRJIvOmJOITPs4+BxKEXCw5pgQiI57JedX47Sn5lNRnZNI8JNVFQFBs2wvsBhSI0fmPXoD4JGhA5H4DDE7ImGelR2jopFwwLWhVWWlDtbPDYsNQFR4HpKHxGNQ6xx9pjNJ8mASNgOoipaJgRIl8YWLDV51vlANhROOI5o4MMbZGJVdq79h65bd7tuq+Y+3HQbmavWCN/zG64Vptfwrrex73Tdntvy3e7DldfeEvGeWdxm1Wtsiblzr3qev+1MrWpzW0jnS7u1Fabqe+3WFnGotZudaut+qxV9ue+43YbX+vrgt9sN3+vMUWlWLuRfqbCcyiVIeZHIxYTVoyTqc0wZyMeLrFVEgwAxLIfEF3UK1TXATBEH/R6T4W8JZlRPQKegztAjIXFVxVDkXVNPZcfUiDOnywjBMSiyvFbPD/NiPTg8X1p7IZt+vq5X3Szl+tUZCS127P5B8ST3//x4s/trHC2BfsaYTxpiuHPvT07nUnlW3Oz+a26WxkbXW1jKVEFX3X8zfIfH8/0/Oj3d7MKa2UpYaxyMQNn1TJgXR2ZW1MQeB5qO4dAgL3wdJIz1kjgWUs+1fXEwd2INTWkg+FLxmGfUFyzMd41EfRK2cAQl3KlzBw2grhlsYDsmHPUwh0OXatjUIEeopK801elhW59aVyXFDN1wCl0BQc3eyiYHIyzVUiHnG2IOuqDSgaMwC272vNYOJ4rYGLaMNikGu2NFK8mYikTZI26h34isLNuJZpRbmXZnMmjpc1a7NsZuBBplY3hH+opquxALlPuAPD4QNqA65K8KJCHcyu1nqtEgh6BI2O3OnUhYiCYiQYw+EqQFAkdhv5AeEbTYYKGBFFE6yrCaJgwaU/JEwkubie5hiigBpJEiRnQ2w/eE/kB9MhASeAkeQ38K43SaXvvvJ84LHTz/l/hjrNTcaTyLwaesQfNa1+63TyaAOBxjaCm3IwfNI1GsP4QfTxAXeoaDcARGG9JND2mYvrNZm/WEIzxOM8lkR0oKOURhAzJOeBGAulKeEFvCAHMkOJsgHEDJK5OXqQjBSJaBGbV6t4MZHJImfRrSMVSQkCGRVmsuHhweHZ+c/np2frFf+OuPPz9vBE1bQtBxM13WE9Y2Xg2skS+uIW/g1lws3kCtvV5Y494/48pVwxr5SntujX157bAGrlw+7JBrriBvgDdcRN5AbriOrGDrQkZGqsIFvGcWW6353q3n3z/47jd/mSCthtW+plQwTdbrPVfa/75oufo/r+dq3/gQH9eqMXF77Ztuze1ZNSazVLESLjvOVtuq1fpq2WWZVqCz0AZYuQDn7DBrGuCkZTSCNincmZDuoHB3VAWv3jzoxjLICudjquBdu/MzBeP/UFlnlXpNXVGPRNSAdiSzHxS1ntv0rtqN6w8NH7WL338w6f5p+LKn/Hvm0gfM/Lva8jf8PRhf/pdIZe9vUEsDBBQAAgAIAMJ1flKTaEB+hwEAANkEAAAiAAAAdmlkZW9sZWN0dXJlL2h0bWxfc2tpbl9zZXR0aW5ncy5qc5WUzY6CMBDH7z6FYa8edi1i2FtZIG6yHyb6AkVGbSy0KcVojO++FFEpluxue6Ezv2nnP3R6Ggyr4ayc4evwVH/X67VeK1nC6G7bWmzcYhMWm7TYDtq2JqyA2nYeNamITi57dg02ONbBUlqQhEEalErxXDudpwn20BQ7bRF8D7KNxPFbNHEN5ChAMprvGsALAnfcBnIuM8Lam4Qo9EK/zehjFoym8EELFTHIIFcXdux7ODD2E2QDwebiRfUwvIwcE7JqsolC7L+EXX8lqYl/edbT8HNRijnJgd3OmCJsKrozMyApzRswxnq2wQIYrBSk3/+Qd435M19hCZFzndNM1/FdQRZUFdhIXuZp82fHE8/rDdMRSzior/pP9YqxRGhh14uhx2/8ohHXVNZDGPXGXFmbnsdbVuhyFZ9E7kAWfSmpKoU+eWpbZklOKOu/W4pmUN106GbjIhebTaE4Z4qKLmjZ8gIub4lFUz1NRAS8ap6qCPJhQx/FbuwYna46nc4sj8nefCMG5x9QSwMEFAACAAgAwnV+Urx9NfdKAAAASQAAAB8AAAB2aWRlb2xlY3R1cmUvbG9jYWxfc2V0dGluZ3MueG1ss7GvyM1RKEstKs7Mz7NVMtQzUFJIzUvOT8nMS7dVCg1x07VQUiguScxLSczJz0u1VcrLV1Kwt+OyyclPTswJTi0pASos1rfjAgBQSwECAAAUAAIACAC9dX5SXK2x+KEDAADvDAAAGAAAAAAAAAABAAAAAAAAAAAAbm9uZS9jb21tb25fbWVzc2FnZXMubG5nUEsBAgAAFAACAAgAvXV+UhUeYBujAAAAfwEAACkAAAAAAAAAAQAAAAAA1wMAAG5vbmUvcGxheWJhY2tfYW5kX25hdmlnYXRpb25fc2V0dGluZ3MueG1sUEsBAgAAFAACAAgAvXV+Uh9UimowAwAAxw4AACIAAAAAAAAAAQAAAAAAwQQAAG5vbmUvZmxhc2hfcHVibGlzaGluZ19zZXR0aW5ncy54bWxQSwECAAAUAAIACAC9dX5ScVeUnRUBAADRAgAAHAAAAAAAAAABAAAAAAAxCAAAbm9uZS9mbGFzaF9za2luX3NldHRpbmdzLnhtbFBLAQIAABQAAgAIAL11flLXm3CWKwMAAG8OAAAhAAAAAAAAAAEAAAAAAIAJAABub25lL2h0bWxfcHVibGlzaGluZ19zZXR0aW5ncy54bWxQSwECAAAUAAIACAC9dX5SjnP2+moAAADlAAAAGgAAAAAAAAABAAAAAADqDAAAbm9uZS9odG1sX3NraW5fc2V0dGluZ3MuanNQSwECAAAUAAIACAC9dX5SvH0190oAAABJAAAAFwAAAAAAAAABAAAAAACMDQAAbm9uZS9sb2NhbF9zZXR0aW5ncy54bWxQSwECAAAUAAIACAAFmGxSNmFYAkcDAADhCQAAFAAAAAAAAAABAAAAAAALDgAAdW5pdmVyc2FsL3BsYXllci54bWxQSwECAAAUAAIACADAdX5S3PSkJvgHAADNHQAAHQAAAAAAAAABAAAAAACEEQAAdW5pdmVyc2FsL2NvbW1vbl9tZXNzYWdlcy5sbmdQSwECAAAUAAIACADAdX5SFR5gG6MAAAB/AQAALgAAAAAAAAABAAAAAAC3GQAAdW5pdmVyc2FsL3BsYXliYWNrX2FuZF9uYXZpZ2F0aW9uX3NldHRpbmdzLnhtbFBLAQIAABQAAgAIAMB1flKbkYgNaQUAAIcZAAAnAAAAAAAAAAEAAAAAAKYaAAB1bml2ZXJzYWwvZmxhc2hfcHVibGlzaGluZ19zZXR0aW5ncy54bWxQSwECAAAUAAIACADAdX5SPURz0HEDAACcDAAAIQAAAAAAAAABAAAAAABUIAAAdW5pdmVyc2FsL2ZsYXNoX3NraW5fc2V0dGluZ3MueG1sUEsBAgAAFAACAAgAwHV+UpBCtTVjBQAAERkAACYAAAAAAAAAAQAAAAAABCQAAHVuaXZlcnNhbC9odG1sX3B1Ymxpc2hpbmdfc2V0dGluZ3MueG1sUEsBAgAAFAACAAgAwHV+Uo8e82y2AQAAaQYAAB8AAAAAAAAAAQAAAAAAqykAAHVuaXZlcnNhbC9odG1sX3NraW5fc2V0dGluZ3MuanNQSwECAAAUAAIACADAdX5SlBOzImkAAABuAAAAHAAAAAAAAAABAAAAAACeKwAAdW5pdmVyc2FsL2xvY2FsX3NldHRpbmdzLnhtbFBLAQIAABQAAgAIAMdd2UxCwWGbaiQAACtNAAAXAAAAAAAAAAAAAAAAAEEsAAB1bml2ZXJzYWwvdW5pdmVyc2FsLnBuZ1BLAQIAABQAAgAIAMdd2UzkV2rjTwAAAGwAAAAbAAAAAAAAAAEAAAAAAOBQAAB1bml2ZXJzYWwvdW5pdmVyc2FsLnBuZy54bWxQSwECAAAUAAIACADCdX5SBYEocUgFAAC0EwAAIAAAAAAAAAABAAAAAABoUQAAdmlkZW9sZWN0dXJlL2NvbW1vbl9tZXNzYWdlcy5sbmdQSwECAAAUAAIACADCdX5SFR5gG6MAAAB/AQAAMQAAAAAAAAABAAAAAADuVgAAdmlkZW9sZWN0dXJlL3BsYXliYWNrX2FuZF9uYXZpZ2F0aW9uX3NldHRpbmdzLnhtbFBLAQIAABQAAgAIAMJ1flKniu42DAUAAOUZAAAqAAAAAAAAAAEAAAAAAOBXAAB2aWRlb2xlY3R1cmUvZmxhc2hfcHVibGlzaGluZ19zZXR0aW5ncy54bWxQSwECAAAUAAIACADCdX5Sj3ZV/m8CAACHCAAAJAAAAAAAAAABAAAAAAA0XQAAdmlkZW9sZWN0dXJlL2ZsYXNoX3NraW5fc2V0dGluZ3MueG1sUEsBAgAAFAACAAgAwnV+UnyfhAoCBQAAXRkAACkAAAAAAAAAAQAAAAAA5V8AAHZpZGVvbGVjdHVyZS9odG1sX3B1Ymxpc2hpbmdfc2V0dGluZ3MueG1sUEsBAgAAFAACAAgAwnV+UpNoQH6HAQAA2QQAACIAAAAAAAAAAQAAAAAALmUAAHZpZGVvbGVjdHVyZS9odG1sX3NraW5fc2V0dGluZ3MuanNQSwECAAAUAAIACADCdX5SvH0190oAAABJAAAAHwAAAAAAAAABAAAAAAD1ZgAAdmlkZW9sZWN0dXJlL2xvY2FsX3NldHRpbmdzLnhtbFBLBQYAAAAAGAAYAGQHAAB8ZwAAAAA="/>
  <p:tag name="ISPRINGCLOUDFOLDERID" val="0"/>
  <p:tag name="ISPRINGONLINEFOLDERID" val="0"/>
  <p:tag name="ISPRING_UUID" val="{9C20C09E-63F0-4AE7-B6FD-42A67C57F917}"/>
  <p:tag name="ISPRING_RESOURCE_FOLDER" val="C:\Users\khova\OneDrive\Документы\iSpring Suite 11\Course Template\Course template\"/>
  <p:tag name="ISPRING_PRESENTATION_PATH" val="C:\Users\khova\OneDrive\Документы\iSpring Suite 11\Course Template\Course template.pptx"/>
  <p:tag name="ISPRING_PROJECT_VERSION" val="9.3"/>
  <p:tag name="ISPRING_SCREEN_RECS_UPDATED" val="C:\Users\khova\OneDrive\Документы\iSpring Suite 11\Course Template\Course template\"/>
  <p:tag name="ISPRING_LMS_API_VERSION" val="SCORM 2004 (4th edition)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_SCORM_USE_CUSTOM_PASSING_SCORE" val="1"/>
  <p:tag name="ISPRING_SCORM_PASSING_SCORE" val="85.000000"/>
  <p:tag name="ISPRING_OUTPUT_FOLDER" val="[[&quot;\uFFFD\uFFFD$\u0012{38D879E9-F434-47D4-8C8E-8E97E4EA3102}&quot;,&quot;C:\\Users\\khova\\OneDrive\\Документы\\iSpring Suite 11\\Course Template&quot;],[&quot;\uFFFD\uFFFD\uFFFD\uFFFD{1AAC3A77-C8CC-4E78-A0E1-53FC701E038B}&quot;,&quot;C:\\projects\\ispring\\flashspring\\flashspring\\app\\genswfx\\other\\russian\\docs\\GettingStartedSuite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0&quot;},&quot;cloudSettings&quot;:{&quot;onlineDestinationFolderId&quot;:&quot;0&quot;},&quot;publishDestination&quot;:&quot;LMS&quot;,&quot;wordSettings&quot;:{&quot;printCopies&quot;:1},&quot;studioSettings&quot;:{&quot;onlineDestinationFolderId&quot;:&quot;0&quot;}}"/>
  <p:tag name="ISPRING-SUITE_ISPRING_PLAYERS_CUSTOMIZATION_2" val="{&quot;universal&quot;:{&quot;skinSettings&quot;:{&quot;borderRadius&quot;:4,&quot;colors&quot;:{&quot;asideBackground&quot;:{&quot;color&quot;:&quot;#F3F3F3&quot;,&quot;opacity&quot;:1,&quot;type&quot;:&quot;SOLID&quot;},&quot;asideElementBackgroundActive&quot;:{&quot;color&quot;:&quot;#9DA2A6&quot;,&quot;opacity&quot;:1,&quot;type&quot;:&quot;SOLID&quot;},&quot;asideElementBackgroundHover&quot;:{&quot;color&quot;:&quot;#E1E2E2&quot;,&quot;opacity&quot;:1,&quot;type&quot;:&quot;SOLID&quot;},&quot;asideElementText&quot;:{&quot;color&quot;:&quot;#47484A&quot;,&quot;opacity&quot;:1,&quot;type&quot;:&quot;SOLID&quot;},&quot;asideElementTextActive&quot;:{&quot;color&quot;:&quot;#FFFFFF&quot;,&quot;opacity&quot;:1,&quot;type&quot;:&quot;SOLID&quot;},&quot;asideElementTextHover&quot;:{&quot;color&quot;:&quot;#47484A&quot;,&quot;opacity&quot;:1,&quot;type&quot;:&quot;SOLID&quot;},&quot;asideLogoBackground&quot;:{&quot;color&quot;:&quot;#F3F3F3&quot;,&quot;opacity&quot;:1,&quot;type&quot;:&quot;SOLID&quot;},&quot;pageBackground&quot;:{&quot;color&quot;:&quot;#CED1D3&quot;,&quot;opacity&quot;:1,&quot;type&quot;:&quot;SOLID&quot;},&quot;playerBackground&quot;:{&quot;color&quot;:&quot;#FFFFFF&quot;,&quot;opacity&quot;:1,&quot;type&quot;:&quot;SOLID&quot;},&quot;playerText&quot;:{&quot;color&quot;:&quot;#47484A&quot;,&quot;opacity&quot;:1,&quot;type&quot;:&quot;SOLID&quot;},&quot;primaryButtonBackground&quot;:{&quot;color&quot;:&quot;#538BD8&quot;,&quot;opacity&quot;:1,&quot;type&quot;:&quot;SOLID&quot;},&quot;primaryButtonBackgroundHover&quot;:{&quot;color&quot;:&quot;#4475C0&quot;,&quot;opacity&quot;:1,&quot;type&quot;:&quot;SOLID&quot;},&quot;primaryButtonBorder&quot;:{&quot;color&quot;:&quot;#538BD8&quot;,&quot;opacity&quot;:1,&quot;type&quot;:&quot;SOLID&quot;},&quot;primaryButtonBorderHover&quot;:{&quot;color&quot;:&quot;#4475C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FFFFF&quot;,&quot;opacity&quot;:1,&quot;type&quot;:&quot;SOLID&quot;},&quot;secondaryButtonBackgroundHover&quot;:{&quot;color&quot;:&quot;#47484A&quot;,&quot;opacity&quot;:0.10000000000000001,&quot;type&quot;:&quot;SOLID&quot;},&quot;secondaryButtonBorder&quot;:{&quot;color&quot;:&quot;#FFFFFF&quot;,&quot;opacity&quot;:1,&quot;type&quot;:&quot;SOLID&quot;},&quot;secondaryButtonBorderHover&quot;:{&quot;color&quot;:&quot;#47484A&quot;,&quot;opacity&quot;:0.10000000000000001,&quot;type&quot;:&quot;SOLID&quot;},&quot;secondaryButtonText&quot;:{&quot;color&quot;:&quot;#47484A&quot;,&quot;opacity&quot;:1,&quot;type&quot;:&quot;SOLID&quot;},&quot;secondaryButtonTextHover&quot;:{&quot;color&quot;:&quot;#47484A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tru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false,&quot;showVolumeControl&quot;:false,&quot;visible&quot;:true},&quot;fontFamily&quot;:&quot;Open Sans&quot;,&quot;miniskinCustomizationEnabled&quot;:tru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,&quot;outline&quot;],&quot;buttonsAtLeft&quot;:true,&quot;courseTitleVisible&quot;:true,&quot;showLogo&quot;:false,&quot;visible&quot;:false},&quot;version&quot;:&quot;1.0&quot;},&quot;skinMessages&quot;:{&quot;PB_ACCESSIBLE_ARIA_LABEL_BACK_TO_BEGIN&quot;:&quot;Перейти к началу слайда&quot;,&quot;PB_ACCESSIBLE_ARIA_LABEL_BOTTOM_PANEL&quot;:&quot;Нижняя панель&quot;,&quot;PB_ACCESSIBLE_ARIA_LABEL_NAVIGATION_BUTTONS&quot;:&quot;Кнопки навигации&quot;,&quot;PB_ACCESSIBLE_ARIA_LABEL_SETTINGS&quot;:&quot;Настройки доступности&quot;,&quot;PB_ACCESSIBLE_ARIA_LABEL_SLIDE&quot;:&quot;Слайд&quot;,&quot;PB_ACCESSIBLE_ARIA_LABEL_TOP_PANEL&quot;:&quot;Верхняя панель&quot;,&quot;PB_ACCESSIBLE_AUDIO_NARRATION_LABEL&quot;:&quot;Audio narration&quot;,&quot;PB_ACCESSIBLE_NAVIGATION_NEXT_BUTTON&quot;:&quot;Далее&quot;,&quot;PB_ACCESSIBLE_NAVIGATION_PREV_BUTTON&quot;:&quot;Назад&quot;,&quot;PB_ACCESSIBLE_SKIN_ENABLE_ACCESSIBILITY_MODE&quot;:&quot;Enable screen reader mode&quot;,&quot;PB_ACCESSIBLE_SKIN_ENABLE_NORMAL_MODE&quot;:&quot;Disable screen reader mode&quot;,&quot;PB_ACCESSIBLE_SKIN_PRESENTER_PHOTO&quot;:&quot;Presenter photo&quot;,&quot;PB_ACCESSIBLE_SLIDE_N_OF_COUNT&quot;:&quot;Slide %QUESTION_NUMBER% of %TOTAL_QUESTIONS%&quot;,&quot;PB_ACCESSIBLE_VIDEO_NARRATION_LABEL&quot;:&quot;Video narration&quot;,&quot;PB_ACCESSIBLE_WATERMARK_SKIN_CREATED_WITH&quot;:&quot;Created with iSpring evaluation version&quot;,&quot;PB_ATTACHMENT_DOCUMENT_SUBTITLE&quot;:&quot;Документ&quot;,&quot;PB_ATTACHMENT_FILE_SUBTITLE&quot;:&quot;Файл&quot;,&quot;PB_ATTACHMENT_IMAGE_SUBTITLE&quot;:&quot;Изображение&quot;,&quot;PB_ATTACHMENT_LINK_SUBTITLE&quot;:&quot;Ссылка&quot;,&quot;PB_ATTACHMENT_VIDEO_SUBTITLE&quot;:&quot;Видео&quot;,&quot;PB_BACK_TO_APP_BUTTON_LABEL&quot;:&quot;Back&quot;,&quot;PB_CC_MENU_OFF&quot;:&quot;Выкл.&quot;,&quot;PB_CC_MENU_ON&quot;:&quot;Вкл.&quot;,&quot;PB_CC_MENU_TITLE&quot;:&quot;Заметки&quot;,&quot;PB_CONTROL_PANEL_EXIT_FULL_SCREEN&quot;:&quot;Выход из полноэкранного режима&quot;,&quot;PB_CONTROL_PANEL_FULL_SCREEN&quot;:&quot;На весь экран&quot;,&quot;PB_CONTROL_PANEL_NEXT&quot;:&quot;ДАЛЕЕ&quot;,&quot;PB_CONTROL_PANEL_OUTLINE&quot;:&quot;СЛАЙДЫ&quot;,&quot;PB_CONTROL_PANEL_PREV&quot;:&quot;НАЗАД&quot;,&quot;PB_CONTROL_PANEL_REPLAY&quot;:&quot;Повторить&quot;,&quot;PB_CONTROL_PANEL_SLIDE_COUNTER&quot;:&quot;%SLIDE_NUMBER% из %TOTAL_SLIDES%&quot;,&quot;PB_CONTROL_PANEL_VOLUME_CONTROL&quot;:&quot;Громкость&quot;,&quot;PB_CURRENT_SLIDE_IS_NOT_COMPLETED&quot;:&quot;Для продолжения необходимо просмотреть слайд до конца&quot;,&quot;PB_DOMAIN_RESTRICTION&quot;:&quot;Автор запретил просмотр презентации на этом домене.&quot;,&quot;PB_DRAWING_TOOLS_END_DRAWING&quot;:&quot;Завершить рисование&quot;,&quot;PB_DRAWING_TOOLS_ERASER&quot;:&quot;Ластик&quot;,&quot;PB_DRAWING_TOOLS_ERASE_ALL&quot;:&quot;Очистить все&quot;,&quot;PB_DRAWING_TOOLS_HIGHLIGHTER&quot;:&quot;Маркер&quot;,&quot;PB_DRAWING_TOOLS_PEN&quot;:&quot;Фломастер&quot;,&quot;PB_ENTER_PASSWORD&quot;:&quot;Введите пароль для просмотра презентации&quot;,&quot;PB_INCORRECT_PASSWORD&quot;:&quot;Неверный пароль&quot;,&quot;PB_INTERACTION_SLIDE_WINDOW_TEXT&quot;:&quot;Необходимо завершить интерактивность, прежде чем перейти на другой слайд.&quot;,&quot;PB_MESSAGE_BOX_NO&quot;:&quot;НЕТ&quot;,&quot;PB_MESSAGE_BOX_OK&quot;:&quot;ОК&quot;,&quot;PB_MESSAGE_BOX_YES&quot;:&quot;ДА&quot;,&quot;PB_NAVIGATION_IS_RESTRICTED&quot;:&quot;Вы можете просматривать слайды только по порядку.&quot;,&quot;PB_NAVIGATION_IS_SEQUENTIAL&quot;:&quot;Слайды можно просматривать только по порядку.&quot;,&quot;PB_PLAYBACK_RATE_MENU_CAPTION&quot;:&quot;Скорость&quot;,&quot;PB_PRECEDING_QUIZ_FAILED_WINDOW_TEXT&quot;:&quot;Вы не прошли тест на слайде %SLIDE_INDEX% и не можете просмотреть следующие слайды.&quot;,&quot;PB_PRECEDING_QUIZ_NOT_COMPLETED_WINDOW_TEXT&quot;:&quot;Для перехода на данный слайд необходимо завершить тест на слайде %SLIDE_INDEX%.&quot;,&quot;PB_PRECEDING_QUIZ_NOT_PASSED_WINDOW_TEXT&quot;:&quot;Для перехода на данный слайд необходимо успешно пройти тест на слайде %SLIDE_INDEX%.&quot;,&quot;PB_PRECEDING_SCENARIO_FAILED_WINDOW_TEXT&quot;:&quot;Вы не смогли успешно завершить диалог на слайде %SLIDE_INDEX% и не можете просмотреть следующие слайды.&quot;,&quot;PB_PRECEDING_SCENARIO_NOT_COMPLETED_WINDOW_TEXT&quot;:&quot;Для перехода на слайд необходимо завершить диалог на слайде %SLIDE_INDEX%.&quot;,&quot;PB_PRECEDING_SCENARIO_NOT_PASSED_WINDOW_TEXT&quot;:&quot;Для перехода на слайд необходимо успешно завершить диалог на слайде %SLIDE_INDEX%.&quot;,&quot;PB_PRESENTER_COLLAPSE_BIO&quot;:&quot;скрыть&quot;,&quot;PB_PRESENTER_EMAIL&quot;:&quot;E-mail&quot;,&quot;PB_PRESENTER_EXPAND_BIO&quot;:&quot;показать еще&quot;,&quot;PB_PRESENTER_NO_INFO&quot;:&quot;Нет информации о докладчике&quot;,&quot;PB_PRESENTER_WEBSITE&quot;:&quot;Сайт&quot;,&quot;PB_QUIZ_SLIDE_WINDOW_TEXT&quot;:&quot;Необходимо завершить тест, прежде чем перейти на другой слайд.&quot;,&quot;PB_RATE_MENU_CAPTION&quot;:&quot;Скорость&quot;,&quot;PB_RATE_MENU_DEFAULT_RATE&quot;:&quot;Обычная&quot;,&quot;PB_RESUME_PRESENTATION_WINDOW_TEXT&quot;:&quot;Вы хотите возобновить просмотр презентации с прежнего места?&quot;,&quot;PB_SCENARIO_SLIDE_WINDOW_TEXT&quot;:&quot;Необходимо завершить диалог, прежде чем перейти на другой слайд.&quot;,&quot;PB_SEARCH_CANCEL&quot;:&quot;Отмена&quot;,&quot;PB_SEARCH_NO_RESULTS_LABEL&quot;:&quot;Совпадений не найдено&quot;,&quot;PB_SEARCH_PANEL_DEFAULT_TEXT&quot;:&quot;Поиск&quot;,&quot;PB_SEARCH_RESULTS_LABEL&quot;:&quot;РЕЗУЛЬТАТЫ ПОИСКА:&quot;,&quot;PB_SEARCH_RESULT_IN_NOTES&quot;:&quot;в заметках&quot;,&quot;PB_SEARCH_RESULT_IN_TEXT_LABEL&quot;:&quot;[Текст на слайде]&quot;,&quot;PB_SUBTITLES_MENU_CAPTION&quot;:&quot;Субтитры&quot;,&quot;PB_SUBTITLES_OFF&quot;:&quot;Off&quot;,&quot;PB_TAB_NOTES_LABEL&quot;:&quot;ЗАМЕТКИ&quot;,&quot;PB_TAB_OUTLINE_LABEL&quot;:&quot;СЛАЙДЫ&quot;,&quot;PB_TIME_RESTRICTION&quot;:&quot;В настоящее время просмотр данной презентации не разрешен ее автором.&quot;,&quot;PB_TITLE_PANEL_ATTACHMENTS&quot;:&quot;Ресурсы&quot;,&quot;PB_TITLE_PANEL_MARKER_TOOLS&quot;:&quot;Инструменты рисования&quot;,&quot;PB_TITLE_PANEL_NOTES&quot;:&quot;Заметки&quot;,&quot;PB_TITLE_PANEL_OUTLINE&quot;:&quot;Оглавление&quot;,&quot;PB_TITLE_PANEL_PRESENTER_INFO&quot;:&quot;Докладчик&quot;,&quot;PB_TREE_CONTROL_LOADING&quot;:&quot;Загрузка…&quot;,&quot;PB_VIDEO_WINDOW_NO_VIDEO_LABEL&quot;:&quot;Нет видео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CED1D3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НАЗАД&quot;,&quot;ДАЛЕЕ&quot;,&quot;%SLIDE_NUMBER% из %TOTAL_SLIDES%&quot;,&quot;ДА&quot;,&quot;НЕТ&quot;,&quot;ОК&quot;,&quot;Вы хотите возобновить просмотр презентации с прежнего места?&quot;,&quot;Для продолжения необходимо просмотреть слайд до конца&quot;,&quot;Вы можете просматривать слайды только по порядку.&quot;,&quot;Слайды можно просматривать только по порядку.&quot;,&quot;Необходимо завершить тест, прежде чем перейти на другой слайд.&quot;,&quot;Для перехода на данный слайд необходимо успешно пройти тест на слайде %SLIDE_INDEX%.&quot;,&quot;Для перехода на данный слайд необходимо завершить тест на слайде %SLIDE_INDEX%.&quot;,&quot;Вы не прошли тест на слайде %SLIDE_INDEX% и не можете просмотреть следующие слайды.&quot;,&quot;Необходимо завершить интерактивность, прежде чем перейти на другой слайд.&quot;,&quot;Необходимо завершить диалог, прежде чем перейти на другой слайд.&quot;,&quot;Для перехода на слайд необходимо успешно завершить диалог на слайде %SLIDE_INDEX%.&quot;,&quot;Для перехода на слайд необходимо завершить диалог на слайде %SLIDE_INDEX%.&quot;,&quot;Вы не смогли успешно завершить диалог на слайде %SLIDE_INDEX% и не можете просмотреть следующие слайды.&quot;,&quot;Введите пароль для просмотра презентации&quot;,&quot;Неверный пароль&quot;,&quot;Автор запретил просмотр презентации на этом домене.&quot;,&quot;В настоящее время просмотр данной презентации не разрешен ее автором.&quot;,&quot;Back&quot;]},&quot;embedName&quot;:&quot;PFn&quot;,&quot;fontFamily&quot;:&quot;Open Sans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НАЗАД&quot;,&quot;ДАЛЕЕ&quot;,&quot;%SLIDE_NUMBER% из %TOTAL_SLIDES%&quot;,&quot;ДА&quot;,&quot;НЕТ&quot;,&quot;ОК&quot;,&quot;Вы хотите возобновить просмотр презентации с прежнего места?&quot;,&quot;Для продолжения необходимо просмотреть слайд до конца&quot;,&quot;Вы можете просматривать слайды только по порядку.&quot;,&quot;Слайды можно просматривать только по порядку.&quot;,&quot;Необходимо завершить тест, прежде чем перейти на другой слайд.&quot;,&quot;Для перехода на данный слайд необходимо успешно пройти тест на слайде %SLIDE_INDEX%.&quot;,&quot;Для перехода на данный слайд необходимо завершить тест на слайде %SLIDE_INDEX%.&quot;,&quot;Вы не прошли тест на слайде %SLIDE_INDEX% и не можете просмотреть следующие слайды.&quot;,&quot;Необходимо завершить интерактивность, прежде чем перейти на другой слайд.&quot;,&quot;Необходимо завершить диалог, прежде чем перейти на другой слайд.&quot;,&quot;Для перехода на слайд необходимо успешно завершить диалог на слайде %SLIDE_INDEX%.&quot;,&quot;Для перехода на слайд необходимо завершить диалог на слайде %SLIDE_INDEX%.&quot;,&quot;Вы не смогли успешно завершить диалог на слайде %SLIDE_INDEX% и не можете просмотреть следующие слайды.&quot;,&quot;Введите пароль для просмотра презентации&quot;,&quot;Неверный пароль&quot;,&quot;Автор запретил просмотр презентации на этом домене.&quot;,&quot;В настоящее время просмотр данной презентации не разрешен ее автором.&quot;,&quot;Back&quot;]},&quot;embedName&quot;:&quot;PFnb&quot;,&quot;fontFamily&quot;:&quot;Open Sans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НАЗАД&quot;,&quot;ДАЛЕЕ&quot;,&quot;%SLIDE_NUMBER% из %TOTAL_SLIDES%&quot;,&quot;ДА&quot;,&quot;НЕТ&quot;,&quot;ОК&quot;,&quot;Вы хотите возобновить просмотр презентации с прежнего места?&quot;,&quot;Для продолжения необходимо просмотреть слайд до конца&quot;,&quot;Вы можете просматривать слайды только по порядку.&quot;,&quot;Слайды можно просматривать только по порядку.&quot;,&quot;Необходимо завершить тест, прежде чем перейти на другой слайд.&quot;,&quot;Для перехода на данный слайд необходимо успешно пройти тест на слайде %SLIDE_INDEX%.&quot;,&quot;Для перехода на данный слайд необходимо завершить тест на слайде %SLIDE_INDEX%.&quot;,&quot;Вы не прошли тест на слайде %SLIDE_INDEX% и не можете просмотреть следующие слайды.&quot;,&quot;Необходимо завершить интерактивность, прежде чем перейти на другой слайд.&quot;,&quot;Необходимо завершить диалог, прежде чем перейти на другой слайд.&quot;,&quot;Для перехода на слайд необходимо успешно завершить диалог на слайде %SLIDE_INDEX%.&quot;,&quot;Для перехода на слайд необходимо завершить диалог на слайде %SLIDE_INDEX%.&quot;,&quot;Вы не смогли успешно завершить диалог на слайде %SLIDE_INDEX% и не можете просмотреть следующие слайды.&quot;,&quot;Введите пароль для просмотра презентации&quot;,&quot;Неверный пароль&quot;,&quot;Автор запретил просмотр презентации на этом домене.&quot;,&quot;В настоящее время просмотр данной презентации не разрешен ее автором.&quot;,&quot;Back&quot;]},&quot;embedName&quot;:&quot;PFni&quot;,&quot;fontFamily&quot;:&quot;Open Sans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НАЗАД&quot;,&quot;ДАЛЕЕ&quot;,&quot;%SLIDE_NUMBER% из %TOTAL_SLIDES%&quot;,&quot;ДА&quot;,&quot;НЕТ&quot;,&quot;ОК&quot;,&quot;Вы хотите возобновить просмотр презентации с прежнего места?&quot;,&quot;Для продолжения необходимо просмотреть слайд до конца&quot;,&quot;Вы можете просматривать слайды только по порядку.&quot;,&quot;Слайды можно просматривать только по порядку.&quot;,&quot;Необходимо завершить тест, прежде чем перейти на другой слайд.&quot;,&quot;Для перехода на данный слайд необходимо успешно пройти тест на слайде %SLIDE_INDEX%.&quot;,&quot;Для перехода на данный слайд необходимо завершить тест на слайде %SLIDE_INDEX%.&quot;,&quot;Вы не прошли тест на слайде %SLIDE_INDEX% и не можете просмотреть следующие слайды.&quot;,&quot;Необходимо завершить интерактивность, прежде чем перейти на другой слайд.&quot;,&quot;Необходимо завершить диалог, прежде чем перейти на другой слайд.&quot;,&quot;Для перехода на слайд необходимо успешно завершить диалог на слайде %SLIDE_INDEX%.&quot;,&quot;Для перехода на слайд необходимо завершить диалог на слайде %SLIDE_INDEX%.&quot;,&quot;Вы не смогли успешно завершить диалог на слайде %SLIDE_INDEX% и не можете просмотреть следующие слайды.&quot;,&quot;Введите пароль для просмотра презентации&quot;,&quot;Неверный пароль&quot;,&quot;Автор запретил просмотр презентации на этом домене.&quot;,&quot;В настоящее время просмотр данной презентации не разрешен ее автором.&quot;,&quot;Back&quot;]},&quot;embedName&quot;:&quot;PFnbi&quot;,&quot;fontFamily&quot;:&quot;Open Sans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НАЗАД&quot;,&quot;ДАЛЕЕ&quot;,&quot;%SLIDE_NUMBER% из %TOTAL_SLIDES%&quot;,&quot;ДА&quot;,&quot;НЕТ&quot;,&quot;ОК&quot;,&quot;Вы хотите возобновить просмотр презентации с прежнего места?&quot;,&quot;Для продолжения необходимо просмотреть слайд до конца&quot;,&quot;Вы можете просматривать слайды только по порядку.&quot;,&quot;Слайды можно просматривать только по порядку.&quot;,&quot;Необходимо завершить тест, прежде чем перейти на другой слайд.&quot;,&quot;Для перехода на данный слайд необходимо успешно пройти тест на слайде %SLIDE_INDEX%.&quot;,&quot;Для перехода на данный слайд необходимо завершить тест на слайде %SLIDE_INDEX%.&quot;,&quot;Вы не прошли тест на слайде %SLIDE_INDEX% и не можете просмотреть следующие слайды.&quot;,&quot;Необходимо завершить интерактивность, прежде чем перейти на другой слайд.&quot;,&quot;Необходимо завершить диалог, прежде чем перейти на другой слайд.&quot;,&quot;Для перехода на слайд необходимо успешно завершить диалог на слайде %SLIDE_INDEX%.&quot;,&quot;Для перехода на слайд необходимо завершить диалог на слайде %SLIDE_INDEX%.&quot;,&quot;Вы не смогли успешно завершить диалог на слайде %SLIDE_INDEX% и не можете просмотреть следующие слайды.&quot;,&quot;Введите пароль для просмотра презентации&quot;,&quot;Неверный пароль&quot;,&quot;Автор запретил просмотр презентации на этом домене.&quot;,&quot;В настоящее время просмотр данной презентации не разрешен ее автором.&quot;,&quot;Back&quot;]},&quot;embedName&quot;:&quot;PFnsb&quot;,&quot;fontFamily&quot;:&quot;Open Sans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НАЗАД&quot;,&quot;ДАЛЕЕ&quot;,&quot;%SLIDE_NUMBER% из %TOTAL_SLIDES%&quot;,&quot;ДА&quot;,&quot;НЕТ&quot;,&quot;ОК&quot;,&quot;Вы хотите возобновить просмотр презентации с прежнего места?&quot;,&quot;Для продолжения необходимо просмотреть слайд до конца&quot;,&quot;Вы можете просматривать слайды только по порядку.&quot;,&quot;Слайды можно просматривать только по порядку.&quot;,&quot;Необходимо завершить тест, прежде чем перейти на другой слайд.&quot;,&quot;Для перехода на данный слайд необходимо успешно пройти тест на слайде %SLIDE_INDEX%.&quot;,&quot;Для перехода на данный слайд необходимо завершить тест на слайде %SLIDE_INDEX%.&quot;,&quot;Вы не прошли тест на слайде %SLIDE_INDEX% и не можете просмотреть следующие слайды.&quot;,&quot;Необходимо завершить интерактивность, прежде чем перейти на другой слайд.&quot;,&quot;Необходимо завершить диалог, прежде чем перейти на другой слайд.&quot;,&quot;Для перехода на слайд необходимо успешно завершить диалог на слайде %SLIDE_INDEX%.&quot;,&quot;Для перехода на слайд необходимо завершить диалог на слайде %SLIDE_INDEX%.&quot;,&quot;Вы не смогли успешно завершить диалог на слайде %SLIDE_INDEX% и не можете просмотреть следующие слайды.&quot;,&quot;Введите пароль для просмотра презентации&quot;,&quot;Неверный пароль&quot;,&quot;Автор запретил просмотр презентации на этом домене.&quot;,&quot;В настоящее время просмотр данной презентации не разрешен ее автором.&quot;,&quot;Back&quot;]},&quot;embedName&quot;:&quot;PFnsbi&quot;,&quot;fontFamily&quot;:&quot;Open Sans&quot;,&quot;isBold&quot;:false,&quot;isItalic&quot;:true,&quot;isSemibold&quot;:true,&quot;substituteFontFamily&quot;:&quot;Arial&quot;}],&quot;interactivity&quot;:{&quot;fullSupport&quot;:true},&quot;slideThumbnails&quot;:{&quot;enlargeToFit&quot;:false,&quot;height&quot;:59,&quot;jpegQuality&quot;:100,&quot;keepAspectRatio&quot;:true,&quot;width&quot;:78}}}},&quot;ceipData&quot;:{&quot;enableMiniSkinCustomization&quot;:true,&quot;playerLayout&quot;:&quot;builtin.presentation&quot;,&quot;playerLayoutFooter&quot;:&quot;slideNumber,goToPrev,goToNext&quot;,&quot;playerLayoutHeader&quot;:&quot;&quot;,&quot;playerLayoutHeaderButtonsPosition&quot;:&quot;&quot;,&quot;playerLayoutOutline&quot;:&quot;enableSearch,showThumbnails,showSlideNumber,enableMultilevel&quot;,&quot;playerLayoutProgress&quot;:&quot;enabledNavigation,showLabels&quot;,&quot;playerLayoutProgressMode&quot;:&quot;presentationTimeline&quot;,&quot;playerLayoutSidebar&quot;:&quot;&quot;,&quot;playerLayoutSidebarPosition&quot;:&quot;&quot;,&quot;playerMessages&quot;:&quot;custom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free&quot;,&quot;playerTheme&quot;:&quot;custom&quot;,&quot;playerThemeBorderRadius&quot;:4,&quot;playerThemeColorScheme&quot;:&quot;custom&quot;,&quot;playerThemeFont&quot;:&quot;Open Sans&quot;}}}"/>
  <p:tag name="ISPRING-SUITE_ISPRING_CURRENT_PLAYER_ID" val="universal"/>
  <p:tag name="ISPRING_PRESENTATION_COURSE_TITLE" val="Шаблон курса"/>
  <p:tag name="ISPRING_ULTRA_SCORM_COURCE_TITLE" val="Svelte 1.0.0"/>
  <p:tag name="ISPRING_PRESENTATION_TITLE" val="Svelte 1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E0FC58EB-1630-49E4-8711-B8F72E49B435}:26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90765880-E388-4F47-9C9E-D6BD7A618BE1}:25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2AD5B6F4-4633-4C7E-B73D-2A095AC83306}:26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81885BC3-F217-4176-9D67-15C38838E85E}:26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8E4A428F-97CE-4D1E-B744-55037219CA1D}:27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4612014-FA12-496A-8DCD-CA252EF7C3B4}:274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ISPRING_QUIZ_FULL_PATH" val="C:\Users\khova\OneDrive\Документы\iSpring Suite 11\Course Template\Course template\quiz\quiz1.quiz"/>
  <p:tag name="ISPRING_QUIZ_RELATIVE_PATH" val="Course template\quiz\quiz1.qui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eme">
  <a:themeElements>
    <a:clrScheme name="Navigation Dar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92D050"/>
      </a:accent4>
      <a:accent5>
        <a:srgbClr val="4472C4"/>
      </a:accent5>
      <a:accent6>
        <a:srgbClr val="34BD2D"/>
      </a:accent6>
      <a:hlink>
        <a:srgbClr val="5B9BD5"/>
      </a:hlink>
      <a:folHlink>
        <a:srgbClr val="954F72"/>
      </a:folHlink>
    </a:clrScheme>
    <a:fontScheme name="Navigation Light">
      <a:majorFont>
        <a:latin typeface="Roboto Slab"/>
        <a:ea typeface=""/>
        <a:cs typeface=""/>
      </a:majorFont>
      <a:minorFont>
        <a:latin typeface="Roboto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27310BAD-FFDB-484D-9D85-F9C2BF77D473}" vid="{C0042956-AC8F-401A-B778-9BE64D33B7B1}"/>
    </a:ext>
  </a:extLst>
</a:theme>
</file>

<file path=ppt/theme/theme2.xml><?xml version="1.0" encoding="utf-8"?>
<a:theme xmlns:a="http://schemas.openxmlformats.org/drawingml/2006/main" name="1_Theme">
  <a:themeElements>
    <a:clrScheme name="Dialog Suppor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61D840"/>
      </a:accent5>
      <a:accent6>
        <a:srgbClr val="56BF4A"/>
      </a:accent6>
      <a:hlink>
        <a:srgbClr val="0563C1"/>
      </a:hlink>
      <a:folHlink>
        <a:srgbClr val="954F72"/>
      </a:folHlink>
    </a:clrScheme>
    <a:fontScheme name="Dialog Support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A0DF717C-48B9-4B1E-B8B8-CCBE7B04A0BD}" vid="{1500DC31-C41A-4AE8-ACF8-686DFDA8E9AE}"/>
    </a:ext>
  </a:extLst>
</a:theme>
</file>

<file path=ppt/theme/theme3.xml><?xml version="1.0" encoding="utf-8"?>
<a:theme xmlns:a="http://schemas.openxmlformats.org/drawingml/2006/main" name="2_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3944FE52-47D3-4127-A149-DA466F9114D6}" vid="{598CEFF7-5E3D-41B2-9D2B-A5D13B285D38}"/>
    </a:ext>
  </a:extLst>
</a:theme>
</file>

<file path=ppt/theme/theme4.xml><?xml version="1.0" encoding="utf-8"?>
<a:theme xmlns:a="http://schemas.openxmlformats.org/drawingml/2006/main" name="3_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4C1CD049-619D-4FC7-8081-DB98CEA5F37C}" vid="{978749C1-5C0A-4F49-82B8-CF4C41E46704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197</Words>
  <Application>Microsoft Office PowerPoint</Application>
  <PresentationFormat>Экран (4:3)</PresentationFormat>
  <Paragraphs>32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6</vt:i4>
      </vt:variant>
    </vt:vector>
  </HeadingPairs>
  <TitlesOfParts>
    <vt:vector size="22" baseType="lpstr">
      <vt:lpstr>Arial</vt:lpstr>
      <vt:lpstr>Calibri</vt:lpstr>
      <vt:lpstr>Google Sans</vt:lpstr>
      <vt:lpstr>Merriweather</vt:lpstr>
      <vt:lpstr>Merriweather Light</vt:lpstr>
      <vt:lpstr>Open Sans</vt:lpstr>
      <vt:lpstr>Open Sans Semibold</vt:lpstr>
      <vt:lpstr>Raleway ExtraBold</vt:lpstr>
      <vt:lpstr>Raleway SemiBold</vt:lpstr>
      <vt:lpstr>Roboto</vt:lpstr>
      <vt:lpstr>Segoe UI</vt:lpstr>
      <vt:lpstr>Segoe UI Semibold</vt:lpstr>
      <vt:lpstr>Theme</vt:lpstr>
      <vt:lpstr>1_Theme</vt:lpstr>
      <vt:lpstr>2_Theme</vt:lpstr>
      <vt:lpstr>3_Theme</vt:lpstr>
      <vt:lpstr>Исследование и развитие лучших практик на Svelte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Svelte 1.0.0</dc:title>
  <dc:creator>Ekaterina Ataikina</dc:creator>
  <cp:lastModifiedBy>Илья Хованский</cp:lastModifiedBy>
  <cp:revision>59</cp:revision>
  <dcterms:created xsi:type="dcterms:W3CDTF">2018-06-20T10:03:49Z</dcterms:created>
  <dcterms:modified xsi:type="dcterms:W3CDTF">2023-12-09T14:33:40Z</dcterms:modified>
</cp:coreProperties>
</file>