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media/image5.jpeg" ContentType="image/jpeg"/>
  <Override PartName="/ppt/media/image3.png" ContentType="image/png"/>
  <Override PartName="/ppt/media/image7.png" ContentType="image/png"/>
  <Override PartName="/ppt/media/image8.png" ContentType="image/png"/>
  <Override PartName="/ppt/media/image1.png" ContentType="image/png"/>
  <Override PartName="/ppt/media/image2.png" ContentType="image/png"/>
  <Override PartName="/ppt/media/image6.jpeg" ContentType="image/jpe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8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78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48640" y="301320"/>
            <a:ext cx="10797840" cy="445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04617b"/>
                </a:solidFill>
                <a:latin typeface="Noto Sans Light"/>
                <a:ea typeface="DejaVu Sans"/>
              </a:rPr>
              <a:t>Small Project 1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52960" y="5216400"/>
            <a:ext cx="10789200" cy="154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dbf5f9"/>
                </a:solidFill>
                <a:latin typeface="Noto Sans"/>
                <a:ea typeface="DejaVu Sans"/>
              </a:rPr>
              <a:t>Web Server Dengan Load Balancer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Noto Sans Light"/>
                <a:ea typeface="DejaVu Sans"/>
              </a:rPr>
              <a:t>Topologi 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255960" y="1664280"/>
            <a:ext cx="11575440" cy="5493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Noto Sans Light"/>
                <a:ea typeface="DejaVu Sans"/>
              </a:rPr>
              <a:t>Work Flow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2103120" y="1845720"/>
            <a:ext cx="7954560" cy="4920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Noto Sans Light"/>
                <a:ea typeface="DejaVu Sans"/>
              </a:rPr>
              <a:t>Konfigurasi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731520" y="1920240"/>
            <a:ext cx="107388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1. Vagrantfile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2. Bash Script untuk Loadbalancer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3. Konfigurasi Loadbalancer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4. Bash Script untuk Backend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5. Konfigurasi Backend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Noto Sans Light"/>
                <a:ea typeface="DejaVu Sans"/>
              </a:rPr>
              <a:t>Hasil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731520" y="1920240"/>
            <a:ext cx="107388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4" name="" descr=""/>
          <p:cNvPicPr/>
          <p:nvPr/>
        </p:nvPicPr>
        <p:blipFill>
          <a:blip r:embed="rId1"/>
          <a:srcRect l="0" t="3784" r="0" b="0"/>
          <a:stretch/>
        </p:blipFill>
        <p:spPr>
          <a:xfrm>
            <a:off x="803520" y="1567440"/>
            <a:ext cx="10626480" cy="5747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3766680" y="2212200"/>
            <a:ext cx="4370760" cy="437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LibreOffice/6.3.4.2.0$Linux_X86_64 LibreOffice_project/1e2df71cb6a569bbaaffb70308950743964880ae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2020-01-24T16:27:47Z</dcterms:created>
  <dc:creator/>
  <dc:description/>
  <dc:language>en-US</dc:language>
  <cp:lastModifiedBy/>
  <dcterms:modified xsi:type="dcterms:W3CDTF">2020-01-25T12:01:23Z</dcterms:modified>
  <cp:revision>5</cp:revision>
  <dc:subject/>
  <dc:title>Vivid</dc:title>
</cp:coreProperties>
</file>