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9.png" ContentType="image/png"/>
  <Override PartName="/ppt/media/image2.png" ContentType="image/png"/>
  <Override PartName="/ppt/media/image10.png" ContentType="image/png"/>
  <Override PartName="/ppt/media/image1.png" ContentType="image/png"/>
  <Override PartName="/ppt/media/image8.jpeg" ContentType="image/jpeg"/>
  <Override PartName="/ppt/media/image7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600" cy="5394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0000" y="209880"/>
            <a:ext cx="10798200" cy="445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4617b"/>
                </a:solidFill>
                <a:latin typeface="Noto Sans Light"/>
              </a:rPr>
              <a:t>Implementasi Kubernetes</a:t>
            </a:r>
            <a:endParaRPr b="0" lang="en-US" sz="6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4617b"/>
                </a:solidFill>
                <a:latin typeface="Noto Sans Light"/>
              </a:rPr>
              <a:t>DI Macross </a:t>
            </a:r>
            <a:br/>
            <a:br/>
            <a:r>
              <a:rPr b="0" lang="en-US" sz="2800" spc="-1" strike="noStrike">
                <a:solidFill>
                  <a:srgbClr val="04617b"/>
                </a:solidFill>
                <a:latin typeface="Noto Sans Light"/>
              </a:rPr>
              <a:t>Fitur:</a:t>
            </a:r>
            <a:br/>
            <a:r>
              <a:rPr b="0" lang="en-US" sz="2800" spc="-1" strike="noStrike">
                <a:solidFill>
                  <a:srgbClr val="04617b"/>
                </a:solidFill>
                <a:latin typeface="Noto Sans Light"/>
              </a:rPr>
              <a:t>(EC2, Kops, RDS, Route 53,Kubernetes)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52960" y="5216400"/>
            <a:ext cx="10789560" cy="154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dbf5f9"/>
                </a:solidFill>
                <a:latin typeface="Noto Sans"/>
              </a:rPr>
              <a:t>Ikhsan Fajar Nugroho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Noto Sans Light"/>
              </a:rPr>
              <a:t>Background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 algn="just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Sebuah startup bernama Macross memiliki layanan yang terdapat di 2 server, yaitu server staging dan production. Mereka ingin memigrasikan layanan yang mereka miliki menjadi container base menggunakan docker dan orchestratornya menggunakan kubernetes.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Noto Sans Light"/>
              </a:rPr>
              <a:t>Kebutuhan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 algn="just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~ EC2 t2.medium 1 buah sebagai master</a:t>
            </a:r>
            <a:endParaRPr b="0" lang="en-US" sz="32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~ EC2 t2.micro 3 buah sebagai worker</a:t>
            </a:r>
            <a:endParaRPr b="0" lang="en-US" sz="32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~ RDS t2.micro 2 buah untuk staging</a:t>
            </a:r>
            <a:endParaRPr b="0" lang="en-US" sz="32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  <a:ea typeface="Noto Sans CJK SC"/>
              </a:rPr>
              <a:t>~ </a:t>
            </a:r>
            <a:r>
              <a:rPr b="0" lang="en-US" sz="3200" spc="-1" strike="noStrike">
                <a:latin typeface="Noto Sans"/>
              </a:rPr>
              <a:t>RDS t2.micro 2 buah untuk production</a:t>
            </a:r>
            <a:endParaRPr b="0" lang="en-US" sz="32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~ Route 53 untuk manage domain</a:t>
            </a:r>
            <a:endParaRPr b="0" lang="en-US" sz="32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~ ELB type application untuk akses layanan</a:t>
            </a:r>
            <a:endParaRPr b="0" lang="en-US" sz="3200" spc="-1" strike="noStrike">
              <a:latin typeface="Arial"/>
            </a:endParaRPr>
          </a:p>
          <a:p>
            <a:pPr marL="432000" indent="-323640" algn="just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~ ACM untuk certificate website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Noto Sans Light"/>
              </a:rPr>
              <a:t>Problem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1. Bagaimana rincian biayanya?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2. Bagaimana Mekanisme pembagian staging dan production didalam kubernetes?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oto Sans"/>
              </a:rPr>
              <a:t>3. Bagaimana cara mengakses layanan-layanan macross yang terdapat pada server staging dan production?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Noto Sans Light"/>
              </a:rPr>
              <a:t>Topologi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1188720" y="1880640"/>
            <a:ext cx="9418320" cy="5343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Noto Sans Light"/>
              </a:rPr>
              <a:t>Rincian Biaya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0" y="1385280"/>
            <a:ext cx="11930400" cy="617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99040" y="841320"/>
            <a:ext cx="10798200" cy="58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4617b"/>
                </a:solidFill>
                <a:latin typeface="Noto Sans Black"/>
              </a:rPr>
              <a:t>SHOW SCRIPT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99040" y="841320"/>
            <a:ext cx="10798200" cy="58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4617b"/>
                </a:solidFill>
                <a:latin typeface="Noto Sans Black"/>
              </a:rPr>
              <a:t>THANK YOU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LibreOffice/6.4.1.2$Linux_X86_64 LibreOffice_project/e1ad903d8acbc5f5b474f1d8ec3defef24b8c46b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2020-02-10T11:06:05Z</dcterms:created>
  <dc:creator/>
  <dc:description/>
  <dc:language>en-US</dc:language>
  <cp:lastModifiedBy/>
  <dcterms:modified xsi:type="dcterms:W3CDTF">2020-03-11T16:03:53Z</dcterms:modified>
  <cp:revision>3</cp:revision>
  <dc:subject/>
  <dc:title>Vivid</dc:title>
</cp:coreProperties>
</file>