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5.png" ContentType="image/png"/>
  <Override PartName="/ppt/media/image9.png" ContentType="image/png"/>
  <Override PartName="/ppt/media/image8.png" ContentType="image/png"/>
  <Override PartName="/ppt/media/image11.jpeg" ContentType="image/jpeg"/>
  <Override PartName="/ppt/media/image14.png" ContentType="image/png"/>
  <Override PartName="/ppt/media/image16.png" ContentType="image/png"/>
  <Override PartName="/ppt/media/image15.png" ContentType="image/png"/>
  <Override PartName="/ppt/media/image17.png" ContentType="image/png"/>
  <Override PartName="/ppt/media/image7.jpeg" ContentType="image/jpeg"/>
  <Override PartName="/ppt/media/image10.png" ContentType="image/png"/>
  <Override PartName="/ppt/media/image12.png" ContentType="image/png"/>
  <Override PartName="/ppt/media/image13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19983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latin typeface="Noto Sans Ligh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latin typeface="Noto Sans Ligh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latin typeface="Noto Sans Ligh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26096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2324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9904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26096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2324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latin typeface="Noto Sans Light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en-US" sz="4000" spc="-1" strike="noStrike">
              <a:solidFill>
                <a:srgbClr val="04617b"/>
              </a:solidFill>
              <a:latin typeface="Noto Sans Black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latin typeface="Noto Sans Ligh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latin typeface="Noto Sans Ligh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latin typeface="Noto Sans Ligh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99040" y="301320"/>
            <a:ext cx="1079856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en-US" sz="4000" spc="-1" strike="noStrike">
              <a:solidFill>
                <a:srgbClr val="04617b"/>
              </a:solidFill>
              <a:latin typeface="Noto Sans Black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latin typeface="Noto Sans Ligh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latin typeface="Noto Sans Ligh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en-US" sz="4000" spc="-1" strike="noStrike">
              <a:solidFill>
                <a:srgbClr val="04617b"/>
              </a:solidFill>
              <a:latin typeface="Noto Sans Black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latin typeface="Noto Sans Ligh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latin typeface="Noto Sans Ligh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latin typeface="Noto Sans Ligh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latin typeface="Noto Sans Light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latin typeface="Noto Sans Ligh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26096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2324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9904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26096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2324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latin typeface="Noto Sans Light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en-US" sz="4000" spc="-1" strike="noStrike">
              <a:solidFill>
                <a:srgbClr val="04617b"/>
              </a:solidFill>
              <a:latin typeface="Noto Sans Black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latin typeface="Noto Sans Light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latin typeface="Noto Sans Light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latin typeface="Noto Sans Ligh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latin typeface="Noto Sans Ligh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99040" y="301320"/>
            <a:ext cx="1079856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en-US" sz="4000" spc="-1" strike="noStrike">
              <a:solidFill>
                <a:srgbClr val="04617b"/>
              </a:solidFill>
              <a:latin typeface="Noto Sans Black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latin typeface="Noto Sans Light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latin typeface="Noto Sans Ligh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latin typeface="Noto Sans Ligh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latin typeface="Noto Sans Light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latin typeface="Noto Sans Ligh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latin typeface="Noto Sans Light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26096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792324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9904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26096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792324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latin typeface="Noto Sans Ligh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latin typeface="Noto Sans Ligh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99040" y="301320"/>
            <a:ext cx="1079856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en-US" sz="4000" spc="-1" strike="noStrike">
              <a:solidFill>
                <a:srgbClr val="04617b"/>
              </a:solidFill>
              <a:latin typeface="Noto Sans Black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latin typeface="Noto Sans Ligh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latin typeface="Noto Sans Ligh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latin typeface="Noto Sans Ligh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563040" y="6887160"/>
            <a:ext cx="2795400" cy="521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400" spc="-1" strike="noStrike">
                <a:solidFill>
                  <a:srgbClr val="dbf5f9"/>
                </a:solidFill>
                <a:latin typeface="Noto Sans"/>
              </a:rPr>
              <a:t>&lt;date/time&gt;</a:t>
            </a:r>
            <a:endParaRPr b="0" lang="en-US" sz="2400" spc="-1" strike="noStrike">
              <a:solidFill>
                <a:srgbClr val="dbf5f9"/>
              </a:solidFill>
              <a:latin typeface="Noto San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4066560" y="6887160"/>
            <a:ext cx="3803040" cy="521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2400" spc="-1" strike="noStrike">
                <a:solidFill>
                  <a:srgbClr val="dbf5f9"/>
                </a:solidFill>
                <a:latin typeface="Noto Sans"/>
              </a:rPr>
              <a:t>&lt;footer&gt;</a:t>
            </a:r>
            <a:endParaRPr b="0" lang="en-US" sz="2400" spc="-1" strike="noStrike">
              <a:solidFill>
                <a:srgbClr val="dbf5f9"/>
              </a:solidFill>
              <a:latin typeface="Noto Sans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566200" y="6887160"/>
            <a:ext cx="2795400" cy="521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80743230-DA75-4239-BD38-412888612E28}" type="slidenum">
              <a:rPr b="0" lang="en-US" sz="2400" spc="-1" strike="noStrike">
                <a:solidFill>
                  <a:srgbClr val="dbf5f9"/>
                </a:solidFill>
                <a:latin typeface="Noto Sans"/>
              </a:rPr>
              <a:t>&lt;number&gt;</a:t>
            </a:fld>
            <a:endParaRPr b="0" lang="en-US" sz="2400" spc="-1" strike="noStrike">
              <a:solidFill>
                <a:srgbClr val="dbf5f9"/>
              </a:solidFill>
              <a:latin typeface="Noto Sans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48640" y="301320"/>
            <a:ext cx="10798560" cy="44535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r>
              <a:rPr b="0" lang="en-US" sz="8000" spc="-1" strike="noStrike">
                <a:solidFill>
                  <a:srgbClr val="04617b"/>
                </a:solidFill>
                <a:latin typeface="Noto Sans Light"/>
              </a:rPr>
              <a:t>Click to edit the title text format</a:t>
            </a:r>
            <a:endParaRPr b="0" lang="en-US" sz="8000" spc="-1" strike="noStrike">
              <a:solidFill>
                <a:srgbClr val="04617b"/>
              </a:solidFill>
              <a:latin typeface="Noto Sans Light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52960" y="5216400"/>
            <a:ext cx="10789920" cy="1550160"/>
          </a:xfrm>
          <a:prstGeom prst="rect">
            <a:avLst/>
          </a:prstGeom>
        </p:spPr>
        <p:txBody>
          <a:bodyPr lIns="0" rIns="0" tIns="0" bIns="0">
            <a:normAutofit fontScale="39000"/>
          </a:bodyPr>
          <a:p>
            <a:pPr marL="432000" indent="-324000">
              <a:spcAft>
                <a:spcPts val="123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dbf5f9"/>
                </a:solidFill>
                <a:latin typeface="Noto Sans"/>
              </a:rPr>
              <a:t>Click to edit the outline text format</a:t>
            </a:r>
            <a:endParaRPr b="0" lang="en-US" sz="2800" spc="-1" strike="noStrike">
              <a:solidFill>
                <a:srgbClr val="dbf5f9"/>
              </a:solidFill>
              <a:latin typeface="Noto Sans"/>
            </a:endParaRPr>
          </a:p>
          <a:p>
            <a:pPr lvl="1" marL="864000" indent="-324000">
              <a:spcAft>
                <a:spcPts val="1123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dbf5f9"/>
                </a:solidFill>
                <a:latin typeface="Noto Sans"/>
              </a:rPr>
              <a:t>Second Outline Level</a:t>
            </a:r>
            <a:endParaRPr b="0" lang="en-US" sz="2200" spc="-1" strike="noStrike">
              <a:solidFill>
                <a:srgbClr val="dbf5f9"/>
              </a:solidFill>
              <a:latin typeface="Noto Sans"/>
            </a:endParaRPr>
          </a:p>
          <a:p>
            <a:pPr lvl="2" marL="1296000" indent="-288000">
              <a:spcAft>
                <a:spcPts val="85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dbf5f9"/>
                </a:solidFill>
                <a:latin typeface="Noto Sans"/>
              </a:rPr>
              <a:t>Third Outline Level</a:t>
            </a:r>
            <a:endParaRPr b="0" lang="en-US" sz="2400" spc="-1" strike="noStrike">
              <a:solidFill>
                <a:srgbClr val="dbf5f9"/>
              </a:solidFill>
              <a:latin typeface="Noto Sans"/>
            </a:endParaRPr>
          </a:p>
          <a:p>
            <a:pPr lvl="3" marL="1728000" indent="-216000">
              <a:spcAft>
                <a:spcPts val="567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dbf5f9"/>
                </a:solidFill>
                <a:latin typeface="Noto Sans"/>
              </a:rPr>
              <a:t>Fourth Outline Level</a:t>
            </a:r>
            <a:endParaRPr b="0" lang="en-US" sz="2000" spc="-1" strike="noStrike">
              <a:solidFill>
                <a:srgbClr val="dbf5f9"/>
              </a:solidFill>
              <a:latin typeface="Noto Sans"/>
            </a:endParaRPr>
          </a:p>
          <a:p>
            <a:pPr lvl="4" marL="2160000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dbf5f9"/>
                </a:solidFill>
                <a:latin typeface="Noto Sans"/>
              </a:rPr>
              <a:t>Fifth Outline Level</a:t>
            </a:r>
            <a:endParaRPr b="0" lang="en-US" sz="2000" spc="-1" strike="noStrike">
              <a:solidFill>
                <a:srgbClr val="dbf5f9"/>
              </a:solidFill>
              <a:latin typeface="Noto Sans"/>
            </a:endParaRPr>
          </a:p>
          <a:p>
            <a:pPr lvl="5" marL="2592000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dbf5f9"/>
                </a:solidFill>
                <a:latin typeface="Noto Sans"/>
              </a:rPr>
              <a:t>Sixth Outline Level</a:t>
            </a:r>
            <a:endParaRPr b="0" lang="en-US" sz="2000" spc="-1" strike="noStrike">
              <a:solidFill>
                <a:srgbClr val="dbf5f9"/>
              </a:solidFill>
              <a:latin typeface="Noto Sans"/>
            </a:endParaRPr>
          </a:p>
          <a:p>
            <a:pPr lvl="6" marL="3024000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dbf5f9"/>
                </a:solidFill>
                <a:latin typeface="Noto Sans"/>
              </a:rPr>
              <a:t>Seventh Outline Level</a:t>
            </a:r>
            <a:endParaRPr b="0" lang="en-US" sz="2000" spc="-1" strike="noStrike">
              <a:solidFill>
                <a:srgbClr val="dbf5f9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 fontScale="59000"/>
          </a:bodyPr>
          <a:p>
            <a:r>
              <a:rPr b="0" lang="en-US" sz="6000" spc="-1" strike="noStrike">
                <a:solidFill>
                  <a:srgbClr val="ffffff"/>
                </a:solidFill>
                <a:latin typeface="Noto Sans Light"/>
              </a:rPr>
              <a:t>Click to edit the title text format</a:t>
            </a:r>
            <a:endParaRPr b="0" lang="en-US" sz="6000" spc="-1" strike="noStrike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oto Sans"/>
              </a:rPr>
              <a:t>Click to edit the outline text format</a:t>
            </a:r>
            <a:endParaRPr b="0" lang="en-US" sz="3200" spc="-1" strike="noStrike">
              <a:latin typeface="Noto Sans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Noto Sans"/>
              </a:rPr>
              <a:t>Second Outline Level</a:t>
            </a:r>
            <a:endParaRPr b="0" lang="en-US" sz="2800" spc="-1" strike="noStrike">
              <a:latin typeface="Noto Sans"/>
            </a:endParaRPr>
          </a:p>
          <a:p>
            <a:pPr lvl="2" marL="1296000" indent="-288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oto Sans"/>
              </a:rPr>
              <a:t>Third Outline Level</a:t>
            </a:r>
            <a:endParaRPr b="0" lang="en-US" sz="2400" spc="-1" strike="noStrike">
              <a:latin typeface="Noto Sans"/>
            </a:endParaRPr>
          </a:p>
          <a:p>
            <a:pPr lvl="3" marL="1728000" indent="-216000">
              <a:spcAft>
                <a:spcPts val="567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latin typeface="Noto Sans"/>
              </a:rPr>
              <a:t>Fourth Outline Level</a:t>
            </a:r>
            <a:endParaRPr b="0" lang="en-US" sz="2400" spc="-1" strike="noStrike">
              <a:latin typeface="Noto Sans"/>
            </a:endParaRPr>
          </a:p>
          <a:p>
            <a:pPr lvl="4" marL="2160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oto Sans"/>
              </a:rPr>
              <a:t>Fifth Outline Level</a:t>
            </a:r>
            <a:endParaRPr b="0" lang="en-US" sz="2400" spc="-1" strike="noStrike">
              <a:latin typeface="Noto Sans"/>
            </a:endParaRPr>
          </a:p>
          <a:p>
            <a:pPr lvl="5" marL="2592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oto Sans"/>
              </a:rPr>
              <a:t>Sixth Outline Level</a:t>
            </a:r>
            <a:endParaRPr b="0" lang="en-US" sz="2400" spc="-1" strike="noStrike">
              <a:latin typeface="Noto Sans"/>
            </a:endParaRPr>
          </a:p>
          <a:p>
            <a:pPr lvl="6" marL="3024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oto Sans"/>
              </a:rPr>
              <a:t>Seventh Outline Level</a:t>
            </a:r>
            <a:endParaRPr b="0" lang="en-US" sz="2400" spc="-1" strike="noStrike">
              <a:latin typeface="Noto Sans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99040" y="6887160"/>
            <a:ext cx="2795400" cy="521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400" spc="-1" strike="noStrike">
                <a:solidFill>
                  <a:srgbClr val="484848"/>
                </a:solidFill>
                <a:latin typeface="Noto Sans"/>
              </a:rPr>
              <a:t>&lt;date/time&gt;</a:t>
            </a:r>
            <a:endParaRPr b="0" lang="en-US" sz="2400" spc="-1" strike="noStrike">
              <a:solidFill>
                <a:srgbClr val="484848"/>
              </a:solidFill>
              <a:latin typeface="Noto Sans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102560" y="6887160"/>
            <a:ext cx="3803040" cy="521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2400" spc="-1" strike="noStrike">
                <a:solidFill>
                  <a:srgbClr val="484848"/>
                </a:solidFill>
                <a:latin typeface="Noto Sans"/>
              </a:rPr>
              <a:t>&lt;footer&gt;</a:t>
            </a:r>
            <a:endParaRPr b="0" lang="en-US" sz="2400" spc="-1" strike="noStrike">
              <a:solidFill>
                <a:srgbClr val="484848"/>
              </a:solidFill>
              <a:latin typeface="Noto Sans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02200" y="6887160"/>
            <a:ext cx="2795400" cy="521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D8008227-DEF6-4B36-B92D-03113BE0F80A}" type="slidenum">
              <a:rPr b="0" lang="en-US" sz="2400" spc="-1" strike="noStrike">
                <a:solidFill>
                  <a:srgbClr val="484848"/>
                </a:solidFill>
                <a:latin typeface="Noto Sans"/>
              </a:rPr>
              <a:t>&lt;number&gt;</a:t>
            </a:fld>
            <a:endParaRPr b="0" lang="en-US" sz="2400" spc="-1" strike="noStrike">
              <a:solidFill>
                <a:srgbClr val="484848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 fontScale="59000"/>
          </a:bodyPr>
          <a:p>
            <a:r>
              <a:rPr b="0" lang="en-US" sz="6000" spc="-1" strike="noStrike">
                <a:solidFill>
                  <a:srgbClr val="04617b"/>
                </a:solidFill>
                <a:latin typeface="Noto Sans Light"/>
              </a:rPr>
              <a:t>Click to edit the title text format</a:t>
            </a:r>
            <a:endParaRPr b="0" lang="en-US" sz="6000" spc="-1" strike="noStrike">
              <a:solidFill>
                <a:srgbClr val="04617b"/>
              </a:solidFill>
              <a:latin typeface="Noto Sans Light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2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oto Sans"/>
              </a:rPr>
              <a:t>Click to edit the outline text format</a:t>
            </a:r>
            <a:endParaRPr b="0" lang="en-US" sz="3200" spc="-1" strike="noStrike">
              <a:latin typeface="Noto Sans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Noto Sans"/>
              </a:rPr>
              <a:t>Second Outline Level</a:t>
            </a:r>
            <a:endParaRPr b="0" lang="en-US" sz="2800" spc="-1" strike="noStrike">
              <a:latin typeface="Noto Sans"/>
            </a:endParaRPr>
          </a:p>
          <a:p>
            <a:pPr lvl="2" marL="1296000" indent="-288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oto Sans"/>
              </a:rPr>
              <a:t>Third Outline Level</a:t>
            </a:r>
            <a:endParaRPr b="0" lang="en-US" sz="2400" spc="-1" strike="noStrike">
              <a:latin typeface="Noto Sans"/>
            </a:endParaRPr>
          </a:p>
          <a:p>
            <a:pPr lvl="3" marL="1728000" indent="-216000">
              <a:spcAft>
                <a:spcPts val="567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latin typeface="Noto Sans"/>
              </a:rPr>
              <a:t>Fourth Outline Level</a:t>
            </a:r>
            <a:endParaRPr b="0" lang="en-US" sz="2400" spc="-1" strike="noStrike">
              <a:latin typeface="Noto Sans"/>
            </a:endParaRPr>
          </a:p>
          <a:p>
            <a:pPr lvl="4" marL="2160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oto Sans"/>
              </a:rPr>
              <a:t>Fifth Outline Level</a:t>
            </a:r>
            <a:endParaRPr b="0" lang="en-US" sz="2400" spc="-1" strike="noStrike">
              <a:latin typeface="Noto Sans"/>
            </a:endParaRPr>
          </a:p>
          <a:p>
            <a:pPr lvl="5" marL="2592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oto Sans"/>
              </a:rPr>
              <a:t>Sixth Outline Level</a:t>
            </a:r>
            <a:endParaRPr b="0" lang="en-US" sz="2400" spc="-1" strike="noStrike">
              <a:latin typeface="Noto Sans"/>
            </a:endParaRPr>
          </a:p>
          <a:p>
            <a:pPr lvl="6" marL="3024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oto Sans"/>
              </a:rPr>
              <a:t>Seventh Outline Level</a:t>
            </a:r>
            <a:endParaRPr b="0" lang="en-US" sz="2400" spc="-1" strike="noStrike">
              <a:latin typeface="Noto Sans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599040" y="6827760"/>
            <a:ext cx="2795400" cy="521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400" spc="-1" strike="noStrike">
                <a:solidFill>
                  <a:srgbClr val="484848"/>
                </a:solidFill>
                <a:latin typeface="Noto Sans"/>
              </a:rPr>
              <a:t>&lt;date/time&gt;</a:t>
            </a:r>
            <a:endParaRPr b="0" lang="en-US" sz="2400" spc="-1" strike="noStrike">
              <a:solidFill>
                <a:srgbClr val="484848"/>
              </a:solidFill>
              <a:latin typeface="Noto Sans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4102560" y="6827760"/>
            <a:ext cx="3803040" cy="521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2400" spc="-1" strike="noStrike">
                <a:solidFill>
                  <a:srgbClr val="484848"/>
                </a:solidFill>
                <a:latin typeface="Noto Sans"/>
              </a:rPr>
              <a:t>&lt;footer&gt;</a:t>
            </a:r>
            <a:endParaRPr b="0" lang="en-US" sz="2400" spc="-1" strike="noStrike">
              <a:solidFill>
                <a:srgbClr val="484848"/>
              </a:solidFill>
              <a:latin typeface="Noto Sans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9188640" y="6827760"/>
            <a:ext cx="2253600" cy="521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D81CB762-17E4-4839-8C90-BD1001BA0A91}" type="slidenum">
              <a:rPr b="0" lang="en-US" sz="2400" spc="-1" strike="noStrike">
                <a:solidFill>
                  <a:srgbClr val="484848"/>
                </a:solidFill>
                <a:latin typeface="Noto Sans"/>
              </a:rPr>
              <a:t>&lt;number&gt;</a:t>
            </a:fld>
            <a:endParaRPr b="0" lang="en-US" sz="2400" spc="-1" strike="noStrike">
              <a:solidFill>
                <a:srgbClr val="484848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540000" y="209880"/>
            <a:ext cx="10798560" cy="4453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US" sz="6000" spc="-1" strike="noStrike">
                <a:solidFill>
                  <a:srgbClr val="04617b"/>
                </a:solidFill>
                <a:latin typeface="Noto Sans Light"/>
              </a:rPr>
              <a:t>Migrasi Server OnPremise ke Server Cloud </a:t>
            </a:r>
            <a:br/>
            <a:br/>
            <a:r>
              <a:rPr b="0" lang="en-US" sz="2800" spc="-1" strike="noStrike">
                <a:solidFill>
                  <a:srgbClr val="04617b"/>
                </a:solidFill>
                <a:latin typeface="Noto Sans Light"/>
              </a:rPr>
              <a:t>Fitur:</a:t>
            </a:r>
            <a:br/>
            <a:r>
              <a:rPr b="0" lang="en-US" sz="2800" spc="-1" strike="noStrike">
                <a:solidFill>
                  <a:srgbClr val="04617b"/>
                </a:solidFill>
                <a:latin typeface="Noto Sans Light"/>
              </a:rPr>
              <a:t>(EC2, S3, RDS, Route 53, Auto Scaling, Load Balancer)</a:t>
            </a:r>
            <a:endParaRPr b="0" lang="en-US" sz="2800" spc="-1" strike="noStrike">
              <a:solidFill>
                <a:srgbClr val="04617b"/>
              </a:solidFill>
              <a:latin typeface="Noto Sans Light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552960" y="5216400"/>
            <a:ext cx="10789920" cy="1550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r>
              <a:rPr b="1" lang="en-US" sz="3600" spc="-1" strike="noStrike">
                <a:solidFill>
                  <a:srgbClr val="dbf5f9"/>
                </a:solidFill>
                <a:latin typeface="Noto Sans"/>
              </a:rPr>
              <a:t>Ikhsan Fajar Nugroho</a:t>
            </a:r>
            <a:endParaRPr b="1" lang="en-US" sz="3600" spc="-1" strike="noStrike">
              <a:solidFill>
                <a:srgbClr val="dbf5f9"/>
              </a:solidFill>
              <a:latin typeface="Noto Sans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599040" y="841320"/>
            <a:ext cx="1079856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US" sz="4000" spc="-1" strike="noStrike">
                <a:solidFill>
                  <a:srgbClr val="04617b"/>
                </a:solidFill>
                <a:latin typeface="Noto Sans Black"/>
              </a:rPr>
              <a:t>THANK YOU</a:t>
            </a:r>
            <a:endParaRPr b="1" lang="en-US" sz="4000" spc="-1" strike="noStrike">
              <a:solidFill>
                <a:srgbClr val="04617b"/>
              </a:solidFill>
              <a:latin typeface="Noto Sans Black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US" sz="6000" spc="-1" strike="noStrike">
                <a:solidFill>
                  <a:srgbClr val="ffffff"/>
                </a:solidFill>
                <a:latin typeface="Noto Sans Light"/>
              </a:rPr>
              <a:t>Background</a:t>
            </a:r>
            <a:endParaRPr b="0" lang="en-US" sz="6000" spc="-1" strike="noStrike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 algn="just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oto Sans"/>
              </a:rPr>
              <a:t>Gawai Studio memiliki sebuah layanan web yang dijalankan di beberapa server yang telah running selama 5 tahun dan sudah mendekati batas maksimal kapasitas penggunaan. Akhirnya, perusahaan tersebut akan melakukan migrasi dari server on premises yang mereka miliki menjadi sistem cloud karena kebutuhan pengguna yang sangat meningkat.</a:t>
            </a:r>
            <a:endParaRPr b="0" lang="en-US" sz="3200" spc="-1" strike="noStrike">
              <a:latin typeface="Noto Sans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US" sz="6000" spc="-1" strike="noStrike">
                <a:solidFill>
                  <a:srgbClr val="ffffff"/>
                </a:solidFill>
                <a:latin typeface="Noto Sans Light"/>
              </a:rPr>
              <a:t>Problem</a:t>
            </a:r>
            <a:endParaRPr b="0" lang="en-US" sz="6000" spc="-1" strike="noStrike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oto Sans"/>
              </a:rPr>
              <a:t>1. Bagaimana rincian biayanya?</a:t>
            </a:r>
            <a:endParaRPr b="0" lang="en-US" sz="3200" spc="-1" strike="noStrike">
              <a:latin typeface="Noto Sans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oto Sans"/>
              </a:rPr>
              <a:t>2. </a:t>
            </a:r>
            <a:r>
              <a:rPr b="0" lang="en-US" sz="3200" spc="-1" strike="noStrike">
                <a:latin typeface="Noto Sans"/>
              </a:rPr>
              <a:t>Bagaimana deployingnya?</a:t>
            </a:r>
            <a:endParaRPr b="0" lang="en-US" sz="3200" spc="-1" strike="noStrike">
              <a:latin typeface="Noto Sans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oto Sans"/>
              </a:rPr>
              <a:t>3. Bagaimana kemampuan menghandle traffic besar?</a:t>
            </a:r>
            <a:endParaRPr b="0" lang="en-US" sz="3200" spc="-1" strike="noStrike">
              <a:latin typeface="Noto Sans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oto Sans"/>
              </a:rPr>
              <a:t>4. Bagaimana keamanan server dan databasenya? </a:t>
            </a:r>
            <a:endParaRPr b="0" lang="en-US" sz="3200" spc="-1" strike="noStrike">
              <a:latin typeface="Noto Sans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US" sz="6000" spc="-1" strike="noStrike">
                <a:solidFill>
                  <a:srgbClr val="ffffff"/>
                </a:solidFill>
                <a:latin typeface="Noto Sans Light"/>
              </a:rPr>
              <a:t>Topologi</a:t>
            </a:r>
            <a:endParaRPr b="0" lang="en-US" sz="6000" spc="-1" strike="noStrike">
              <a:solidFill>
                <a:srgbClr val="ffffff"/>
              </a:solidFill>
              <a:latin typeface="Noto Sans Light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2"/>
          <a:stretch/>
        </p:blipFill>
        <p:spPr>
          <a:xfrm>
            <a:off x="548640" y="1737360"/>
            <a:ext cx="10972800" cy="548640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US" sz="6000" spc="-1" strike="noStrike">
                <a:solidFill>
                  <a:srgbClr val="ffffff"/>
                </a:solidFill>
                <a:latin typeface="Noto Sans Light"/>
              </a:rPr>
              <a:t>Rincian Biaya</a:t>
            </a:r>
            <a:endParaRPr b="0" lang="en-US" sz="6000" spc="-1" strike="noStrike">
              <a:solidFill>
                <a:srgbClr val="ffffff"/>
              </a:solidFill>
              <a:latin typeface="Noto Sans Light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2"/>
          <a:srcRect l="0" t="27082" r="0" b="7849"/>
          <a:stretch/>
        </p:blipFill>
        <p:spPr>
          <a:xfrm>
            <a:off x="163080" y="1554480"/>
            <a:ext cx="11632680" cy="585216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US" sz="6000" spc="-1" strike="noStrike">
                <a:solidFill>
                  <a:srgbClr val="ffffff"/>
                </a:solidFill>
                <a:latin typeface="Noto Sans Light"/>
              </a:rPr>
              <a:t>Workflow</a:t>
            </a:r>
            <a:endParaRPr b="0" lang="en-US" sz="6000" spc="-1" strike="noStrike">
              <a:solidFill>
                <a:srgbClr val="ffffff"/>
              </a:solidFill>
              <a:latin typeface="Noto Sans Light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2"/>
          <a:stretch/>
        </p:blipFill>
        <p:spPr>
          <a:xfrm>
            <a:off x="599040" y="3474720"/>
            <a:ext cx="10739520" cy="118872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US" sz="6000" spc="-1" strike="noStrike">
                <a:solidFill>
                  <a:srgbClr val="ffffff"/>
                </a:solidFill>
                <a:latin typeface="Noto Sans Light"/>
              </a:rPr>
              <a:t>Kemampuan Handle Traffic</a:t>
            </a:r>
            <a:endParaRPr b="0" lang="en-US" sz="6000" spc="-1" strike="noStrike">
              <a:solidFill>
                <a:srgbClr val="ffffff"/>
              </a:solidFill>
              <a:latin typeface="Noto Sans Light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2"/>
          <a:srcRect l="0" t="23725" r="0" b="8479"/>
          <a:stretch/>
        </p:blipFill>
        <p:spPr>
          <a:xfrm>
            <a:off x="182880" y="1737360"/>
            <a:ext cx="11612880" cy="548640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US" sz="6000" spc="-1" strike="noStrike">
                <a:solidFill>
                  <a:srgbClr val="ffffff"/>
                </a:solidFill>
                <a:latin typeface="Noto Sans Light"/>
              </a:rPr>
              <a:t>Keamanan Server</a:t>
            </a:r>
            <a:endParaRPr b="0" lang="en-US" sz="6000" spc="-1" strike="noStrike">
              <a:solidFill>
                <a:srgbClr val="ffffff"/>
              </a:solidFill>
              <a:latin typeface="Noto Sans Light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2"/>
          <a:srcRect l="0" t="24532" r="0" b="9040"/>
          <a:stretch/>
        </p:blipFill>
        <p:spPr>
          <a:xfrm>
            <a:off x="274320" y="1485360"/>
            <a:ext cx="11449800" cy="582984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US" sz="6000" spc="-1" strike="noStrike">
                <a:solidFill>
                  <a:srgbClr val="ffffff"/>
                </a:solidFill>
                <a:latin typeface="Noto Sans Light"/>
              </a:rPr>
              <a:t>Keamanan Database</a:t>
            </a:r>
            <a:endParaRPr b="0" lang="en-US" sz="6000" spc="-1" strike="noStrike">
              <a:solidFill>
                <a:srgbClr val="ffffff"/>
              </a:solidFill>
              <a:latin typeface="Noto Sans Light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2"/>
          <a:srcRect l="0" t="25891" r="0" b="9040"/>
          <a:stretch/>
        </p:blipFill>
        <p:spPr>
          <a:xfrm>
            <a:off x="297720" y="1645920"/>
            <a:ext cx="11315160" cy="566928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LibreOffice/6.4.0.3$Linux_X86_64 LibreOffice_project/4c008856d7f83292dc6823d3bed76200cc9a2ba2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2020-02-10T11:06:05Z</dcterms:created>
  <dc:creator/>
  <dc:description/>
  <dc:language>en-US</dc:language>
  <cp:lastModifiedBy/>
  <dcterms:modified xsi:type="dcterms:W3CDTF">2020-02-10T12:26:25Z</dcterms:modified>
  <cp:revision>2</cp:revision>
  <dc:subject/>
  <dc:title>Vivid</dc:title>
</cp:coreProperties>
</file>