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7D4-52C3-4894-8BC6-E77799392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41A6-E671-43DA-B7CC-0529AFDAE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3200-6936-4F1E-BFD3-48AD0FBD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F780-BDEE-46D8-BDBF-4CCAB85A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CB00-256B-44FC-8DA7-EB64C40F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6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D2C7-A5B1-4CAA-BCDB-2C41EF5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F724B-ABC7-45A1-B4BD-2AFFE225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D3C1-DD74-4AA6-9E12-25823648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3479-5E29-43A9-81A4-EBEC47F3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EBEB-242C-4B50-8F15-301706A5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375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86B97-93DE-4537-B0BB-00A61C21A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EC26-0AF5-4746-B69E-3036DBBF8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AA70-49D4-492E-B121-A48C5864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4EB7-6613-4B9E-9B58-71FB36E5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54C3-B565-4BB7-9FE4-DF765D35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5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AD01-DED9-47B9-8ED7-C0308213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55D0-56DB-4D4F-8F1E-40BE4F76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A4AA-BDFD-4E64-A1BC-E3990FCB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B60-3CF6-4421-B860-A84C6F87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17BC-1CC7-4F9F-ACD6-35C8AD0D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0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C2E-7627-4712-AC74-02F4986B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E91F-6A2C-4975-833E-FC0E5833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9074-9BE6-4678-9FFA-0D1BFA4E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CD15-A808-4328-B52B-23F438DC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744CA-F4DF-40AF-86B2-D000378A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5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FD81-6AC6-4679-B549-72906A9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039A-AE60-4DA9-8992-519D615F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94AAD-E87F-4FAD-B60D-AD83AD9F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F415-67F3-4C09-B613-248EBAC7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6251-831A-4226-A0F3-4AB27A6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DDA9-6054-4C8D-9E8E-678A0AB5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274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EA67-B11B-477B-8960-B07F354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A37E-B8E3-4A28-B6AB-1154ACE3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F2E7-4ACC-4A27-879F-659EB91FB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AB4D2-7DC1-4CA1-A11E-9263E3C9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1FCBE-5A21-478E-8ADD-2ADC4B320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3FCCB-5EA8-49E1-9FF1-CC0ACAA6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47A36-5456-464F-89C5-78A5F88C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73D69-B6EE-46C4-81EA-8B32A804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78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58E7-3818-4FB0-839A-067F7486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948CC-4CDF-494A-B401-77387375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07870-3368-461A-A38B-0317DEE9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2F016-3219-47FF-A96D-A4B70C13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89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BB41D-7E0D-476A-950B-C0D11DE4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588DF-C518-48B7-BB20-56E80539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93D22-E88C-4A80-88FC-0804587D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3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693E-096B-4877-87B0-C132371C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9B31-22DA-4C84-8394-F09D82ED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35663-F7FE-40BC-9BF2-B1402C6EC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E3612-EC73-4A8A-A45F-CDCD6BA9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A69E2-3F91-490C-86C0-71EFC653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2104D-E287-448D-A4AB-FDB0460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07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AA10-166E-42A1-969E-24493FDE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78495-1B6D-40C0-9A78-DA5F8D744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ED302-9758-493A-8667-7FFE37A7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7C65-F9A9-487E-A612-51EBE65E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E717-9856-41BE-899E-172781C9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5B69-9BD6-4525-8AF9-09447B97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68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24236-C28E-4CBD-83AD-40035147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6B7B-81C6-405F-AFEF-44A795D7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01C4-7FE5-4036-ABED-C8551D2B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2E7B-A184-4100-909E-1E291E6636D2}" type="datetimeFigureOut">
              <a:rPr lang="en-ID" smtClean="0"/>
              <a:t>06/11/2018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A3F-488C-40CC-BCC4-2056BF162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2E8C-767D-4BE2-B5C6-CFA93B41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C91C-FF14-4296-9BBE-E2F1A4D3720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6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DC8C-1388-41D2-AC08-9D346BD0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B0DC7-67A5-443A-81E0-150C9016B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46637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81898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687549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94703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945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Odoo CRM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SugarCRM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Pipedrive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Leads Management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Leads Scoring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07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Deduplication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1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Quotas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Integration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3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Forms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Companies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Photos in Contacts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6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Pipeline Management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6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56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Msoffice542</dc:creator>
  <cp:lastModifiedBy>Msoffice542</cp:lastModifiedBy>
  <cp:revision>2</cp:revision>
  <dcterms:created xsi:type="dcterms:W3CDTF">2018-11-06T01:22:05Z</dcterms:created>
  <dcterms:modified xsi:type="dcterms:W3CDTF">2018-11-06T01:32:31Z</dcterms:modified>
</cp:coreProperties>
</file>