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7" r:id="rId10"/>
    <p:sldId id="268" r:id="rId11"/>
    <p:sldId id="264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F621-CB98-4D89-B6A1-D8CF01342592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EDB52-2F7D-40A5-A57D-5432E04A1E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0255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F621-CB98-4D89-B6A1-D8CF01342592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EDB52-2F7D-40A5-A57D-5432E04A1E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856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F621-CB98-4D89-B6A1-D8CF01342592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EDB52-2F7D-40A5-A57D-5432E04A1E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440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F621-CB98-4D89-B6A1-D8CF01342592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EDB52-2F7D-40A5-A57D-5432E04A1E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593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F621-CB98-4D89-B6A1-D8CF01342592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EDB52-2F7D-40A5-A57D-5432E04A1E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7200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F621-CB98-4D89-B6A1-D8CF01342592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EDB52-2F7D-40A5-A57D-5432E04A1E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138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F621-CB98-4D89-B6A1-D8CF01342592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EDB52-2F7D-40A5-A57D-5432E04A1EA8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433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F621-CB98-4D89-B6A1-D8CF01342592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EDB52-2F7D-40A5-A57D-5432E04A1E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999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F621-CB98-4D89-B6A1-D8CF01342592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EDB52-2F7D-40A5-A57D-5432E04A1E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4382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F621-CB98-4D89-B6A1-D8CF01342592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EDB52-2F7D-40A5-A57D-5432E04A1E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5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BE0F621-CB98-4D89-B6A1-D8CF01342592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EDB52-2F7D-40A5-A57D-5432E04A1E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251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BE0F621-CB98-4D89-B6A1-D8CF01342592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CAEDB52-2F7D-40A5-A57D-5432E04A1E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001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1B49B-304F-A4D1-402C-3B4ED6F1F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378215"/>
            <a:ext cx="8991600" cy="16459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4800" b="1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HR ANALYSIS</a:t>
            </a:r>
            <a:endParaRPr lang="en-IN" sz="4800" b="1" spc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201656-51C6-5472-AEFD-C45D311FAB6E}"/>
              </a:ext>
            </a:extLst>
          </p:cNvPr>
          <p:cNvSpPr txBox="1"/>
          <p:nvPr/>
        </p:nvSpPr>
        <p:spPr>
          <a:xfrm>
            <a:off x="874059" y="4558553"/>
            <a:ext cx="10663517" cy="461665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Project: To Find Attrition on the basis of different criteria</a:t>
            </a:r>
            <a:endParaRPr lang="en-IN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1524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1B49B-304F-A4D1-402C-3B4ED6F1F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7812" y="622097"/>
            <a:ext cx="9870141" cy="1082597"/>
          </a:xfrm>
          <a:solidFill>
            <a:schemeClr val="bg1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pPr algn="ctr" rtl="0">
              <a:defRPr sz="1600" b="1" i="0" u="none" strike="noStrike" kern="1200" spc="100" baseline="0">
                <a:solidFill>
                  <a:srgbClr val="FFFFFF">
                    <a:lumMod val="95000"/>
                  </a:srgb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2800" dirty="0"/>
              <a:t>Steps</a:t>
            </a:r>
            <a:endParaRPr lang="en-IN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A39E8F-8217-EB63-6EFA-E11948499806}"/>
              </a:ext>
            </a:extLst>
          </p:cNvPr>
          <p:cNvSpPr txBox="1"/>
          <p:nvPr/>
        </p:nvSpPr>
        <p:spPr>
          <a:xfrm>
            <a:off x="1317812" y="1962356"/>
            <a:ext cx="9870141" cy="2935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Talk to emp. of particular department and take feedback at regular interval of time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Improves the hiring process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Improves the employees experience</a:t>
            </a:r>
          </a:p>
        </p:txBody>
      </p:sp>
    </p:spTree>
    <p:extLst>
      <p:ext uri="{BB962C8B-B14F-4D97-AF65-F5344CB8AC3E}">
        <p14:creationId xmlns:p14="http://schemas.microsoft.com/office/powerpoint/2010/main" val="20062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1B49B-304F-A4D1-402C-3B4ED6F1F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7812" y="622097"/>
            <a:ext cx="9870141" cy="1082597"/>
          </a:xfrm>
          <a:solidFill>
            <a:schemeClr val="bg1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pPr algn="ctr" rtl="0">
              <a:defRPr sz="1600" b="1" i="0" u="none" strike="noStrike" kern="1200" spc="100" baseline="0">
                <a:solidFill>
                  <a:srgbClr val="FFFFFF">
                    <a:lumMod val="95000"/>
                  </a:srgb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2800" dirty="0"/>
              <a:t>Project Learning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99348D-0F39-5A9E-015D-C6C3498006D7}"/>
              </a:ext>
            </a:extLst>
          </p:cNvPr>
          <p:cNvSpPr txBox="1"/>
          <p:nvPr/>
        </p:nvSpPr>
        <p:spPr>
          <a:xfrm>
            <a:off x="1317811" y="1961851"/>
            <a:ext cx="9870141" cy="3628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interactive dashboard to track and analyze online sales data.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Customization by using Filters and Slicers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connection, join tables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different types of charts like Bar chart, Pie chart, Donut chart</a:t>
            </a:r>
            <a:endParaRPr lang="en-IN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39837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383,667 Thank You Images, Stock Photos &amp; Vectors | Shutterstock">
            <a:extLst>
              <a:ext uri="{FF2B5EF4-FFF2-40B4-BE49-F238E27FC236}">
                <a16:creationId xmlns:a16="http://schemas.microsoft.com/office/drawing/2014/main" id="{0C44FD8B-D326-4656-17B3-1F2D2C9EB3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76"/>
          <a:stretch/>
        </p:blipFill>
        <p:spPr bwMode="auto">
          <a:xfrm>
            <a:off x="2655744" y="1718982"/>
            <a:ext cx="6880512" cy="2960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547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1B49B-304F-A4D1-402C-3B4ED6F1F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4741" y="665521"/>
            <a:ext cx="7557247" cy="1082597"/>
          </a:xfrm>
          <a:solidFill>
            <a:schemeClr val="bg1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pPr algn="l"/>
            <a:r>
              <a:rPr lang="en-US" sz="4400" b="1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 Performed</a:t>
            </a:r>
            <a:endParaRPr lang="en-IN" sz="4400" b="1" spc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6F03B0-AB9A-261D-23D9-863649975E4D}"/>
              </a:ext>
            </a:extLst>
          </p:cNvPr>
          <p:cNvSpPr txBox="1"/>
          <p:nvPr/>
        </p:nvSpPr>
        <p:spPr>
          <a:xfrm>
            <a:off x="954741" y="2030506"/>
            <a:ext cx="1043491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Import Data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Transform the Data (Null values, Duplicate values)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Draw the Chart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Making the Interactive Dashboard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693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1B49B-304F-A4D1-402C-3B4ED6F1F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4741" y="665521"/>
            <a:ext cx="10797988" cy="1082597"/>
          </a:xfrm>
          <a:solidFill>
            <a:schemeClr val="bg1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90000"/>
          </a:bodyPr>
          <a:lstStyle/>
          <a:p>
            <a:pPr algn="l"/>
            <a:r>
              <a:rPr lang="en-US" sz="4400" b="1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performance indicators (KPI)</a:t>
            </a:r>
            <a:endParaRPr lang="en-IN" sz="4400" b="1" spc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6F03B0-AB9A-261D-23D9-863649975E4D}"/>
              </a:ext>
            </a:extLst>
          </p:cNvPr>
          <p:cNvSpPr txBox="1"/>
          <p:nvPr/>
        </p:nvSpPr>
        <p:spPr>
          <a:xfrm>
            <a:off x="954741" y="1909482"/>
            <a:ext cx="10797988" cy="4413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Overall Emp = Total No. of employees in the company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Attrition = Total No. of employees who had left the company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Attrition Rate = Total Attrition/Total employees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Average Age = Average age of the employees in the company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Average Salary = Average age of the employees in the company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Years at Company = How many years employee will work </a:t>
            </a:r>
          </a:p>
        </p:txBody>
      </p:sp>
    </p:spTree>
    <p:extLst>
      <p:ext uri="{BB962C8B-B14F-4D97-AF65-F5344CB8AC3E}">
        <p14:creationId xmlns:p14="http://schemas.microsoft.com/office/powerpoint/2010/main" val="3690311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1B49B-304F-A4D1-402C-3B4ED6F1F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5452" y="622097"/>
            <a:ext cx="7557247" cy="1082597"/>
          </a:xfrm>
          <a:solidFill>
            <a:schemeClr val="bg1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pPr algn="ctr" rtl="0">
              <a:defRPr sz="1600" b="1" i="0" u="none" strike="noStrike" kern="1200" spc="100" baseline="0">
                <a:solidFill>
                  <a:srgbClr val="FFFFFF">
                    <a:lumMod val="95000"/>
                  </a:srgb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2800" dirty="0"/>
              <a:t>Attrition by Education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1CF808-66CC-97B8-C836-CB9F8EF512A4}"/>
              </a:ext>
            </a:extLst>
          </p:cNvPr>
          <p:cNvSpPr txBox="1"/>
          <p:nvPr/>
        </p:nvSpPr>
        <p:spPr>
          <a:xfrm>
            <a:off x="5930153" y="1922157"/>
            <a:ext cx="5607423" cy="3351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Represents the educational background of those employees who had left the job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Emp. from life science background are maximum who had left the job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Emp. from Technical Degree are minimum who had left the job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1E2020-E274-A9E3-F98D-81E27F6E5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212" y="1922157"/>
            <a:ext cx="4792941" cy="329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876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1B49B-304F-A4D1-402C-3B4ED6F1F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0080" y="639076"/>
            <a:ext cx="8290111" cy="1082597"/>
          </a:xfrm>
          <a:solidFill>
            <a:schemeClr val="bg1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pPr algn="ctr" rtl="0">
              <a:defRPr sz="1600" b="1" i="0" u="none" strike="noStrike" kern="1200" spc="100" baseline="0">
                <a:solidFill>
                  <a:srgbClr val="FFFFFF">
                    <a:lumMod val="95000"/>
                  </a:srgb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2800" dirty="0"/>
              <a:t>Attrition by 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B1D9A0-0B8D-227C-C354-20E7BD864A58}"/>
              </a:ext>
            </a:extLst>
          </p:cNvPr>
          <p:cNvSpPr txBox="1"/>
          <p:nvPr/>
        </p:nvSpPr>
        <p:spPr>
          <a:xfrm>
            <a:off x="6255121" y="1837192"/>
            <a:ext cx="5201773" cy="4043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Represents the age slab of those employees who left the company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Emp. from age slab 26-35 are maximum are in maximum no. i.e. 116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Emp. from age above 55 are minimum no. i.e. 8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F7ED92-5C56-D3D3-F608-499625393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265" y="1837192"/>
            <a:ext cx="5120735" cy="343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005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1B49B-304F-A4D1-402C-3B4ED6F1F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7812" y="622097"/>
            <a:ext cx="9870141" cy="1082597"/>
          </a:xfrm>
          <a:solidFill>
            <a:schemeClr val="bg1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pPr algn="ctr" rtl="0">
              <a:defRPr sz="1600" b="1" i="0" u="none" strike="noStrike" kern="1200" spc="100" baseline="0">
                <a:solidFill>
                  <a:srgbClr val="FFFFFF">
                    <a:lumMod val="95000"/>
                  </a:srgb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2800" dirty="0"/>
              <a:t>Satisfaction rating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6B5269-C28B-AD38-5A42-E8DCBE7CE766}"/>
              </a:ext>
            </a:extLst>
          </p:cNvPr>
          <p:cNvSpPr txBox="1"/>
          <p:nvPr/>
        </p:nvSpPr>
        <p:spPr>
          <a:xfrm>
            <a:off x="5732929" y="2828835"/>
            <a:ext cx="5679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Represents the score given by those emp. who left the company from different department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75DE2B-163A-31FC-2F9A-758D6FB1C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213" y="1989227"/>
            <a:ext cx="4613657" cy="320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176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1B49B-304F-A4D1-402C-3B4ED6F1F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7812" y="622097"/>
            <a:ext cx="9870141" cy="1082597"/>
          </a:xfrm>
          <a:solidFill>
            <a:schemeClr val="bg1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pPr algn="ctr" rtl="0">
              <a:defRPr sz="1600" b="1" i="0" u="none" strike="noStrike" kern="1200" spc="100" baseline="0">
                <a:solidFill>
                  <a:srgbClr val="FFFFFF">
                    <a:lumMod val="95000"/>
                  </a:srgb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2800" dirty="0"/>
              <a:t>Attrition by salary slab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99348D-0F39-5A9E-015D-C6C3498006D7}"/>
              </a:ext>
            </a:extLst>
          </p:cNvPr>
          <p:cNvSpPr txBox="1"/>
          <p:nvPr/>
        </p:nvSpPr>
        <p:spPr>
          <a:xfrm>
            <a:off x="5880847" y="1893930"/>
            <a:ext cx="5818094" cy="3269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Represents that how many emp left the company on the basis of different salary slab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you can see maximum emp who had left the job are came from up to 5k slab which less than average salary of company i.e. 163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minimum emp who had left the job are came from above 15k slab i.e. 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B0E101-0B59-E3D4-F0AE-9FE1AFABC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432" y="1959221"/>
            <a:ext cx="5045356" cy="320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936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1B49B-304F-A4D1-402C-3B4ED6F1F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7812" y="622097"/>
            <a:ext cx="9870141" cy="1082597"/>
          </a:xfrm>
          <a:solidFill>
            <a:schemeClr val="bg1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pPr algn="ctr" rtl="0">
              <a:defRPr sz="1600" b="1" i="0" u="none" strike="noStrike" kern="1200" spc="100" baseline="0">
                <a:solidFill>
                  <a:srgbClr val="FFFFFF">
                    <a:lumMod val="95000"/>
                  </a:srgb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2800" dirty="0"/>
              <a:t>Attrition by years at company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45FC5F-26AA-10A0-4128-B5A006CBA143}"/>
              </a:ext>
            </a:extLst>
          </p:cNvPr>
          <p:cNvSpPr txBox="1"/>
          <p:nvPr/>
        </p:nvSpPr>
        <p:spPr>
          <a:xfrm>
            <a:off x="6096000" y="2255794"/>
            <a:ext cx="5818094" cy="2808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Represents emp spend how many years at company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you can see maximum emp. left the company are within 1</a:t>
            </a:r>
            <a:r>
              <a:rPr lang="en-US" sz="2000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or 2</a:t>
            </a:r>
            <a:r>
              <a:rPr lang="en-US" sz="2000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nd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year at company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emp. Spend more years at company then there chances of left the company is decreased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BC3CF1-2744-CFA7-451D-138F0062B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271" y="2029097"/>
            <a:ext cx="5343729" cy="317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270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1B49B-304F-A4D1-402C-3B4ED6F1F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7812" y="622097"/>
            <a:ext cx="9870141" cy="1082597"/>
          </a:xfrm>
          <a:solidFill>
            <a:schemeClr val="bg1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pPr algn="ctr" rtl="0">
              <a:defRPr sz="1600" b="1" i="0" u="none" strike="noStrike" kern="1200" spc="100" baseline="0">
                <a:solidFill>
                  <a:srgbClr val="FFFFFF">
                    <a:lumMod val="95000"/>
                  </a:srgb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2800" dirty="0"/>
              <a:t>Attrition by job role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A39E8F-8217-EB63-6EFA-E11948499806}"/>
              </a:ext>
            </a:extLst>
          </p:cNvPr>
          <p:cNvSpPr txBox="1"/>
          <p:nvPr/>
        </p:nvSpPr>
        <p:spPr>
          <a:xfrm>
            <a:off x="6252882" y="1975804"/>
            <a:ext cx="5818094" cy="3269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Represents no. of employees by different job role who had left the job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you can see that emp. from Lab Tech. role are in highest no. to left the job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to pay attention to lab department and provide incentive and other benefits to stop them to leave the company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527B7A-02BA-0954-07AB-D06D81C69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16" y="1965670"/>
            <a:ext cx="5356884" cy="323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44415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887</TotalTime>
  <Words>443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Parcel</vt:lpstr>
      <vt:lpstr>HR ANALYSIS</vt:lpstr>
      <vt:lpstr>Task Performed</vt:lpstr>
      <vt:lpstr>Key performance indicators (KPI)</vt:lpstr>
      <vt:lpstr>Attrition by Education</vt:lpstr>
      <vt:lpstr>Attrition by age</vt:lpstr>
      <vt:lpstr>Satisfaction rating</vt:lpstr>
      <vt:lpstr>Attrition by salary slab</vt:lpstr>
      <vt:lpstr>Attrition by years at company</vt:lpstr>
      <vt:lpstr>Attrition by job role</vt:lpstr>
      <vt:lpstr>Steps</vt:lpstr>
      <vt:lpstr>Project Learning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47</cp:revision>
  <dcterms:created xsi:type="dcterms:W3CDTF">2023-03-16T12:22:36Z</dcterms:created>
  <dcterms:modified xsi:type="dcterms:W3CDTF">2023-03-30T14:45:41Z</dcterms:modified>
</cp:coreProperties>
</file>