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2K8c8+Ha5dVwBgjEX+VCGxCMa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E:\project\Solution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E:\project\Solution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E:\project\Solution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E:\project\Solu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[Solutions.xlsx]daily_login_count!PivotTable28</c:name>
    <c:fmtId val="8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daily_login_count!$E$7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daily_login_count!$D$8:$D$68</c:f>
              <c:strCache>
                <c:ptCount val="60"/>
                <c:pt idx="0">
                  <c:v>01-07-2021</c:v>
                </c:pt>
                <c:pt idx="1">
                  <c:v>02-07-2021</c:v>
                </c:pt>
                <c:pt idx="2">
                  <c:v>03-07-2021</c:v>
                </c:pt>
                <c:pt idx="3">
                  <c:v>04-07-2021</c:v>
                </c:pt>
                <c:pt idx="4">
                  <c:v>05-07-2021</c:v>
                </c:pt>
                <c:pt idx="5">
                  <c:v>06-07-2021</c:v>
                </c:pt>
                <c:pt idx="6">
                  <c:v>07-07-2021</c:v>
                </c:pt>
                <c:pt idx="7">
                  <c:v>08-07-2021</c:v>
                </c:pt>
                <c:pt idx="8">
                  <c:v>09-07-2021</c:v>
                </c:pt>
                <c:pt idx="9">
                  <c:v>10-07-2021</c:v>
                </c:pt>
                <c:pt idx="10">
                  <c:v>11-07-2021</c:v>
                </c:pt>
                <c:pt idx="11">
                  <c:v>12-07-2021</c:v>
                </c:pt>
                <c:pt idx="12">
                  <c:v>13-07-2021</c:v>
                </c:pt>
                <c:pt idx="13">
                  <c:v>14-07-2021</c:v>
                </c:pt>
                <c:pt idx="14">
                  <c:v>15-07-2021</c:v>
                </c:pt>
                <c:pt idx="15">
                  <c:v>16-07-2021</c:v>
                </c:pt>
                <c:pt idx="16">
                  <c:v>17-07-2021</c:v>
                </c:pt>
                <c:pt idx="17">
                  <c:v>18-07-2021</c:v>
                </c:pt>
                <c:pt idx="18">
                  <c:v>19-07-2021</c:v>
                </c:pt>
                <c:pt idx="19">
                  <c:v>20-07-2021</c:v>
                </c:pt>
                <c:pt idx="20">
                  <c:v>21-07-2021</c:v>
                </c:pt>
                <c:pt idx="21">
                  <c:v>22-07-2021</c:v>
                </c:pt>
                <c:pt idx="22">
                  <c:v>23-07-2021</c:v>
                </c:pt>
                <c:pt idx="23">
                  <c:v>24-07-2021</c:v>
                </c:pt>
                <c:pt idx="24">
                  <c:v>25-07-2021</c:v>
                </c:pt>
                <c:pt idx="25">
                  <c:v>26-07-2021</c:v>
                </c:pt>
                <c:pt idx="26">
                  <c:v>27-07-2021</c:v>
                </c:pt>
                <c:pt idx="27">
                  <c:v>28-07-2021</c:v>
                </c:pt>
                <c:pt idx="28">
                  <c:v>29-07-2021</c:v>
                </c:pt>
                <c:pt idx="29">
                  <c:v>30-07-2021</c:v>
                </c:pt>
                <c:pt idx="30">
                  <c:v>01-07-2022</c:v>
                </c:pt>
                <c:pt idx="31">
                  <c:v>02-07-2022</c:v>
                </c:pt>
                <c:pt idx="32">
                  <c:v>03-07-2022</c:v>
                </c:pt>
                <c:pt idx="33">
                  <c:v>04-07-2022</c:v>
                </c:pt>
                <c:pt idx="34">
                  <c:v>05-07-2022</c:v>
                </c:pt>
                <c:pt idx="35">
                  <c:v>06-07-2022</c:v>
                </c:pt>
                <c:pt idx="36">
                  <c:v>07-07-2022</c:v>
                </c:pt>
                <c:pt idx="37">
                  <c:v>08-07-2022</c:v>
                </c:pt>
                <c:pt idx="38">
                  <c:v>09-07-2022</c:v>
                </c:pt>
                <c:pt idx="39">
                  <c:v>10-07-2022</c:v>
                </c:pt>
                <c:pt idx="40">
                  <c:v>11-07-2022</c:v>
                </c:pt>
                <c:pt idx="41">
                  <c:v>12-07-2022</c:v>
                </c:pt>
                <c:pt idx="42">
                  <c:v>13-07-2022</c:v>
                </c:pt>
                <c:pt idx="43">
                  <c:v>14-07-2022</c:v>
                </c:pt>
                <c:pt idx="44">
                  <c:v>15-07-2022</c:v>
                </c:pt>
                <c:pt idx="45">
                  <c:v>16-07-2022</c:v>
                </c:pt>
                <c:pt idx="46">
                  <c:v>17-07-2022</c:v>
                </c:pt>
                <c:pt idx="47">
                  <c:v>18-07-2022</c:v>
                </c:pt>
                <c:pt idx="48">
                  <c:v>19-07-2022</c:v>
                </c:pt>
                <c:pt idx="49">
                  <c:v>20-07-2022</c:v>
                </c:pt>
                <c:pt idx="50">
                  <c:v>21-07-2022</c:v>
                </c:pt>
                <c:pt idx="51">
                  <c:v>22-07-2022</c:v>
                </c:pt>
                <c:pt idx="52">
                  <c:v>23-07-2022</c:v>
                </c:pt>
                <c:pt idx="53">
                  <c:v>24-07-2022</c:v>
                </c:pt>
                <c:pt idx="54">
                  <c:v>25-07-2022</c:v>
                </c:pt>
                <c:pt idx="55">
                  <c:v>26-07-2022</c:v>
                </c:pt>
                <c:pt idx="56">
                  <c:v>27-07-2022</c:v>
                </c:pt>
                <c:pt idx="57">
                  <c:v>28-07-2022</c:v>
                </c:pt>
                <c:pt idx="58">
                  <c:v>29-07-2022</c:v>
                </c:pt>
                <c:pt idx="59">
                  <c:v>30-07-2022</c:v>
                </c:pt>
              </c:strCache>
            </c:strRef>
          </c:cat>
          <c:val>
            <c:numRef>
              <c:f>daily_login_count!$E$8:$E$68</c:f>
              <c:numCache>
                <c:formatCode>General</c:formatCode>
                <c:ptCount val="60"/>
                <c:pt idx="0">
                  <c:v>7448</c:v>
                </c:pt>
                <c:pt idx="1">
                  <c:v>8226</c:v>
                </c:pt>
                <c:pt idx="2">
                  <c:v>7285</c:v>
                </c:pt>
                <c:pt idx="3">
                  <c:v>4346</c:v>
                </c:pt>
                <c:pt idx="4">
                  <c:v>9278</c:v>
                </c:pt>
                <c:pt idx="5">
                  <c:v>11161</c:v>
                </c:pt>
                <c:pt idx="6">
                  <c:v>10794</c:v>
                </c:pt>
                <c:pt idx="7">
                  <c:v>10957</c:v>
                </c:pt>
                <c:pt idx="8">
                  <c:v>10159</c:v>
                </c:pt>
                <c:pt idx="9">
                  <c:v>10140</c:v>
                </c:pt>
                <c:pt idx="10">
                  <c:v>5448</c:v>
                </c:pt>
                <c:pt idx="11">
                  <c:v>11038</c:v>
                </c:pt>
                <c:pt idx="12">
                  <c:v>10353</c:v>
                </c:pt>
                <c:pt idx="13">
                  <c:v>10339</c:v>
                </c:pt>
                <c:pt idx="14">
                  <c:v>10600</c:v>
                </c:pt>
                <c:pt idx="15">
                  <c:v>9558</c:v>
                </c:pt>
                <c:pt idx="16">
                  <c:v>8853</c:v>
                </c:pt>
                <c:pt idx="17">
                  <c:v>4593</c:v>
                </c:pt>
                <c:pt idx="18">
                  <c:v>10034</c:v>
                </c:pt>
                <c:pt idx="19">
                  <c:v>9686</c:v>
                </c:pt>
                <c:pt idx="20">
                  <c:v>10251</c:v>
                </c:pt>
                <c:pt idx="21">
                  <c:v>8929</c:v>
                </c:pt>
                <c:pt idx="22">
                  <c:v>8879</c:v>
                </c:pt>
                <c:pt idx="23">
                  <c:v>8522</c:v>
                </c:pt>
                <c:pt idx="24">
                  <c:v>4380</c:v>
                </c:pt>
                <c:pt idx="25">
                  <c:v>8835</c:v>
                </c:pt>
                <c:pt idx="26">
                  <c:v>9892</c:v>
                </c:pt>
                <c:pt idx="27">
                  <c:v>9708</c:v>
                </c:pt>
                <c:pt idx="28">
                  <c:v>10971</c:v>
                </c:pt>
                <c:pt idx="29">
                  <c:v>10577</c:v>
                </c:pt>
                <c:pt idx="30">
                  <c:v>9843</c:v>
                </c:pt>
                <c:pt idx="31">
                  <c:v>11165</c:v>
                </c:pt>
                <c:pt idx="32">
                  <c:v>6921</c:v>
                </c:pt>
                <c:pt idx="33">
                  <c:v>13630</c:v>
                </c:pt>
                <c:pt idx="34">
                  <c:v>13966</c:v>
                </c:pt>
                <c:pt idx="35">
                  <c:v>11704</c:v>
                </c:pt>
                <c:pt idx="36">
                  <c:v>17322</c:v>
                </c:pt>
                <c:pt idx="37">
                  <c:v>14444</c:v>
                </c:pt>
                <c:pt idx="38">
                  <c:v>12827</c:v>
                </c:pt>
                <c:pt idx="39">
                  <c:v>6378</c:v>
                </c:pt>
                <c:pt idx="40">
                  <c:v>13326</c:v>
                </c:pt>
                <c:pt idx="41">
                  <c:v>14605</c:v>
                </c:pt>
                <c:pt idx="42">
                  <c:v>17570</c:v>
                </c:pt>
                <c:pt idx="43">
                  <c:v>15062</c:v>
                </c:pt>
                <c:pt idx="44">
                  <c:v>16508</c:v>
                </c:pt>
                <c:pt idx="45">
                  <c:v>13906</c:v>
                </c:pt>
                <c:pt idx="46">
                  <c:v>9454</c:v>
                </c:pt>
                <c:pt idx="47">
                  <c:v>15815</c:v>
                </c:pt>
                <c:pt idx="48">
                  <c:v>15990</c:v>
                </c:pt>
                <c:pt idx="49">
                  <c:v>17078</c:v>
                </c:pt>
                <c:pt idx="50">
                  <c:v>15569</c:v>
                </c:pt>
                <c:pt idx="51">
                  <c:v>16045</c:v>
                </c:pt>
                <c:pt idx="52">
                  <c:v>13450</c:v>
                </c:pt>
                <c:pt idx="53">
                  <c:v>6645</c:v>
                </c:pt>
                <c:pt idx="54">
                  <c:v>14360</c:v>
                </c:pt>
                <c:pt idx="55">
                  <c:v>11165</c:v>
                </c:pt>
                <c:pt idx="56">
                  <c:v>12740</c:v>
                </c:pt>
                <c:pt idx="57">
                  <c:v>12401</c:v>
                </c:pt>
                <c:pt idx="58">
                  <c:v>13010</c:v>
                </c:pt>
                <c:pt idx="59">
                  <c:v>12218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3-4ACF-874D-50C224614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98063"/>
        <c:axId val="133998479"/>
      </c:lineChart>
      <c:catAx>
        <c:axId val="13399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98479"/>
        <c:crosses val="autoZero"/>
        <c:auto val="1"/>
        <c:lblAlgn val="ctr"/>
        <c:lblOffset val="100"/>
        <c:noMultiLvlLbl val="0"/>
      </c:catAx>
      <c:valAx>
        <c:axId val="13399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98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'login and conversen rate'!$B$1</c:f>
              <c:strCache>
                <c:ptCount val="1"/>
                <c:pt idx="0">
                  <c:v>daily_login_count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'login and conversen rate'!$B$2:$B$61</c:f>
              <c:numCache>
                <c:formatCode>General</c:formatCode>
                <c:ptCount val="60"/>
                <c:pt idx="0">
                  <c:v>7448</c:v>
                </c:pt>
                <c:pt idx="1">
                  <c:v>8226</c:v>
                </c:pt>
                <c:pt idx="2">
                  <c:v>7285</c:v>
                </c:pt>
                <c:pt idx="3">
                  <c:v>4346</c:v>
                </c:pt>
                <c:pt idx="4">
                  <c:v>9278</c:v>
                </c:pt>
                <c:pt idx="5">
                  <c:v>11161</c:v>
                </c:pt>
                <c:pt idx="6">
                  <c:v>10794</c:v>
                </c:pt>
                <c:pt idx="7">
                  <c:v>10957</c:v>
                </c:pt>
                <c:pt idx="8">
                  <c:v>10159</c:v>
                </c:pt>
                <c:pt idx="9">
                  <c:v>10140</c:v>
                </c:pt>
                <c:pt idx="10">
                  <c:v>5448</c:v>
                </c:pt>
                <c:pt idx="11">
                  <c:v>11038</c:v>
                </c:pt>
                <c:pt idx="12">
                  <c:v>10353</c:v>
                </c:pt>
                <c:pt idx="13">
                  <c:v>10339</c:v>
                </c:pt>
                <c:pt idx="14">
                  <c:v>10600</c:v>
                </c:pt>
                <c:pt idx="15">
                  <c:v>9558</c:v>
                </c:pt>
                <c:pt idx="16">
                  <c:v>8853</c:v>
                </c:pt>
                <c:pt idx="17">
                  <c:v>4593</c:v>
                </c:pt>
                <c:pt idx="18">
                  <c:v>10034</c:v>
                </c:pt>
                <c:pt idx="19">
                  <c:v>9686</c:v>
                </c:pt>
                <c:pt idx="20">
                  <c:v>10251</c:v>
                </c:pt>
                <c:pt idx="21">
                  <c:v>8929</c:v>
                </c:pt>
                <c:pt idx="22">
                  <c:v>8879</c:v>
                </c:pt>
                <c:pt idx="23">
                  <c:v>8522</c:v>
                </c:pt>
                <c:pt idx="24">
                  <c:v>4380</c:v>
                </c:pt>
                <c:pt idx="25">
                  <c:v>8835</c:v>
                </c:pt>
                <c:pt idx="26">
                  <c:v>9892</c:v>
                </c:pt>
                <c:pt idx="27">
                  <c:v>9708</c:v>
                </c:pt>
                <c:pt idx="28">
                  <c:v>10971</c:v>
                </c:pt>
                <c:pt idx="29">
                  <c:v>10577</c:v>
                </c:pt>
                <c:pt idx="30">
                  <c:v>9843</c:v>
                </c:pt>
                <c:pt idx="31">
                  <c:v>11165</c:v>
                </c:pt>
                <c:pt idx="32">
                  <c:v>6921</c:v>
                </c:pt>
                <c:pt idx="33">
                  <c:v>13630</c:v>
                </c:pt>
                <c:pt idx="34">
                  <c:v>13966</c:v>
                </c:pt>
                <c:pt idx="35">
                  <c:v>11704</c:v>
                </c:pt>
                <c:pt idx="36">
                  <c:v>17322</c:v>
                </c:pt>
                <c:pt idx="37">
                  <c:v>14444</c:v>
                </c:pt>
                <c:pt idx="38">
                  <c:v>12827</c:v>
                </c:pt>
                <c:pt idx="39">
                  <c:v>6378</c:v>
                </c:pt>
                <c:pt idx="40">
                  <c:v>13326</c:v>
                </c:pt>
                <c:pt idx="41">
                  <c:v>14605</c:v>
                </c:pt>
                <c:pt idx="42">
                  <c:v>17570</c:v>
                </c:pt>
                <c:pt idx="43">
                  <c:v>15062</c:v>
                </c:pt>
                <c:pt idx="44">
                  <c:v>16508</c:v>
                </c:pt>
                <c:pt idx="45">
                  <c:v>13906</c:v>
                </c:pt>
                <c:pt idx="46">
                  <c:v>9454</c:v>
                </c:pt>
                <c:pt idx="47">
                  <c:v>15815</c:v>
                </c:pt>
                <c:pt idx="48">
                  <c:v>15990</c:v>
                </c:pt>
                <c:pt idx="49">
                  <c:v>17078</c:v>
                </c:pt>
                <c:pt idx="50">
                  <c:v>15569</c:v>
                </c:pt>
                <c:pt idx="51">
                  <c:v>16045</c:v>
                </c:pt>
                <c:pt idx="52">
                  <c:v>13450</c:v>
                </c:pt>
                <c:pt idx="53">
                  <c:v>6645</c:v>
                </c:pt>
                <c:pt idx="54">
                  <c:v>14360</c:v>
                </c:pt>
                <c:pt idx="55">
                  <c:v>11165</c:v>
                </c:pt>
                <c:pt idx="56">
                  <c:v>12740</c:v>
                </c:pt>
                <c:pt idx="57">
                  <c:v>12401</c:v>
                </c:pt>
                <c:pt idx="58">
                  <c:v>13010</c:v>
                </c:pt>
                <c:pt idx="59">
                  <c:v>12218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18-4BEC-A986-71E2C05BA88B}"/>
            </c:ext>
          </c:extLst>
        </c:ser>
        <c:ser>
          <c:idx val="1"/>
          <c:order val="1"/>
          <c:tx>
            <c:strRef>
              <c:f>'login and conversen rate'!$C$1</c:f>
              <c:strCache>
                <c:ptCount val="1"/>
                <c:pt idx="0">
                  <c:v>order_placed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'login and conversen rate'!$C$2:$C$61</c:f>
              <c:numCache>
                <c:formatCode>General</c:formatCode>
                <c:ptCount val="60"/>
                <c:pt idx="0">
                  <c:v>150</c:v>
                </c:pt>
                <c:pt idx="1">
                  <c:v>186</c:v>
                </c:pt>
                <c:pt idx="2">
                  <c:v>163</c:v>
                </c:pt>
                <c:pt idx="3">
                  <c:v>83</c:v>
                </c:pt>
                <c:pt idx="4">
                  <c:v>295</c:v>
                </c:pt>
                <c:pt idx="5">
                  <c:v>249</c:v>
                </c:pt>
                <c:pt idx="6">
                  <c:v>250</c:v>
                </c:pt>
                <c:pt idx="7">
                  <c:v>232</c:v>
                </c:pt>
                <c:pt idx="8">
                  <c:v>236</c:v>
                </c:pt>
                <c:pt idx="9">
                  <c:v>230</c:v>
                </c:pt>
                <c:pt idx="10">
                  <c:v>105</c:v>
                </c:pt>
                <c:pt idx="11">
                  <c:v>315</c:v>
                </c:pt>
                <c:pt idx="12">
                  <c:v>215</c:v>
                </c:pt>
                <c:pt idx="13">
                  <c:v>209</c:v>
                </c:pt>
                <c:pt idx="14">
                  <c:v>254</c:v>
                </c:pt>
                <c:pt idx="15">
                  <c:v>180</c:v>
                </c:pt>
                <c:pt idx="16">
                  <c:v>198</c:v>
                </c:pt>
                <c:pt idx="17">
                  <c:v>58</c:v>
                </c:pt>
                <c:pt idx="18">
                  <c:v>260</c:v>
                </c:pt>
                <c:pt idx="19">
                  <c:v>255</c:v>
                </c:pt>
                <c:pt idx="20">
                  <c:v>254</c:v>
                </c:pt>
                <c:pt idx="21">
                  <c:v>208</c:v>
                </c:pt>
                <c:pt idx="22">
                  <c:v>223</c:v>
                </c:pt>
                <c:pt idx="23">
                  <c:v>207</c:v>
                </c:pt>
                <c:pt idx="24">
                  <c:v>65</c:v>
                </c:pt>
                <c:pt idx="25">
                  <c:v>199</c:v>
                </c:pt>
                <c:pt idx="26">
                  <c:v>236</c:v>
                </c:pt>
                <c:pt idx="27">
                  <c:v>240</c:v>
                </c:pt>
                <c:pt idx="28">
                  <c:v>209</c:v>
                </c:pt>
                <c:pt idx="29">
                  <c:v>252</c:v>
                </c:pt>
                <c:pt idx="30">
                  <c:v>181</c:v>
                </c:pt>
                <c:pt idx="31">
                  <c:v>240</c:v>
                </c:pt>
                <c:pt idx="32">
                  <c:v>121</c:v>
                </c:pt>
                <c:pt idx="33">
                  <c:v>348</c:v>
                </c:pt>
                <c:pt idx="34">
                  <c:v>308</c:v>
                </c:pt>
                <c:pt idx="35">
                  <c:v>220</c:v>
                </c:pt>
                <c:pt idx="36">
                  <c:v>278</c:v>
                </c:pt>
                <c:pt idx="37">
                  <c:v>263</c:v>
                </c:pt>
                <c:pt idx="38">
                  <c:v>206</c:v>
                </c:pt>
                <c:pt idx="39">
                  <c:v>70</c:v>
                </c:pt>
                <c:pt idx="40">
                  <c:v>294</c:v>
                </c:pt>
                <c:pt idx="41">
                  <c:v>311</c:v>
                </c:pt>
                <c:pt idx="42">
                  <c:v>286</c:v>
                </c:pt>
                <c:pt idx="43">
                  <c:v>277</c:v>
                </c:pt>
                <c:pt idx="44">
                  <c:v>314</c:v>
                </c:pt>
                <c:pt idx="45">
                  <c:v>320</c:v>
                </c:pt>
                <c:pt idx="46">
                  <c:v>124</c:v>
                </c:pt>
                <c:pt idx="47">
                  <c:v>327</c:v>
                </c:pt>
                <c:pt idx="48">
                  <c:v>294</c:v>
                </c:pt>
                <c:pt idx="49">
                  <c:v>302</c:v>
                </c:pt>
                <c:pt idx="50">
                  <c:v>279</c:v>
                </c:pt>
                <c:pt idx="51">
                  <c:v>327</c:v>
                </c:pt>
                <c:pt idx="52">
                  <c:v>231</c:v>
                </c:pt>
                <c:pt idx="53">
                  <c:v>80</c:v>
                </c:pt>
                <c:pt idx="54">
                  <c:v>300</c:v>
                </c:pt>
                <c:pt idx="55">
                  <c:v>195</c:v>
                </c:pt>
                <c:pt idx="56">
                  <c:v>231</c:v>
                </c:pt>
                <c:pt idx="57">
                  <c:v>251</c:v>
                </c:pt>
                <c:pt idx="58">
                  <c:v>217</c:v>
                </c:pt>
                <c:pt idx="59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18-4BEC-A986-71E2C05BA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1088527"/>
        <c:axId val="1861088943"/>
      </c:barChart>
      <c:lineChart>
        <c:grouping val="standard"/>
        <c:varyColors val="0"/>
        <c:ser>
          <c:idx val="2"/>
          <c:order val="2"/>
          <c:tx>
            <c:strRef>
              <c:f>'login and conversen rate'!$D$1</c:f>
              <c:strCache>
                <c:ptCount val="1"/>
                <c:pt idx="0">
                  <c:v>conversion_rate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'login and conversen rate'!$D$2:$D$61</c:f>
              <c:numCache>
                <c:formatCode>General</c:formatCode>
                <c:ptCount val="60"/>
                <c:pt idx="0">
                  <c:v>2.0099999999999998</c:v>
                </c:pt>
                <c:pt idx="1">
                  <c:v>2.2599999999999998</c:v>
                </c:pt>
                <c:pt idx="2">
                  <c:v>2.2400000000000002</c:v>
                </c:pt>
                <c:pt idx="3">
                  <c:v>1.91</c:v>
                </c:pt>
                <c:pt idx="4">
                  <c:v>3.18</c:v>
                </c:pt>
                <c:pt idx="5">
                  <c:v>2.23</c:v>
                </c:pt>
                <c:pt idx="6">
                  <c:v>2.3199999999999998</c:v>
                </c:pt>
                <c:pt idx="7">
                  <c:v>2.12</c:v>
                </c:pt>
                <c:pt idx="8">
                  <c:v>2.3199999999999998</c:v>
                </c:pt>
                <c:pt idx="9">
                  <c:v>2.27</c:v>
                </c:pt>
                <c:pt idx="10">
                  <c:v>1.93</c:v>
                </c:pt>
                <c:pt idx="11">
                  <c:v>2.85</c:v>
                </c:pt>
                <c:pt idx="12">
                  <c:v>2.08</c:v>
                </c:pt>
                <c:pt idx="13">
                  <c:v>2.02</c:v>
                </c:pt>
                <c:pt idx="14">
                  <c:v>2.4</c:v>
                </c:pt>
                <c:pt idx="15">
                  <c:v>1.88</c:v>
                </c:pt>
                <c:pt idx="16">
                  <c:v>2.2400000000000002</c:v>
                </c:pt>
                <c:pt idx="17">
                  <c:v>1.26</c:v>
                </c:pt>
                <c:pt idx="18">
                  <c:v>2.59</c:v>
                </c:pt>
                <c:pt idx="19">
                  <c:v>2.63</c:v>
                </c:pt>
                <c:pt idx="20">
                  <c:v>2.48</c:v>
                </c:pt>
                <c:pt idx="21">
                  <c:v>2.33</c:v>
                </c:pt>
                <c:pt idx="22">
                  <c:v>2.5099999999999998</c:v>
                </c:pt>
                <c:pt idx="23">
                  <c:v>2.4300000000000002</c:v>
                </c:pt>
                <c:pt idx="24">
                  <c:v>1.48</c:v>
                </c:pt>
                <c:pt idx="25">
                  <c:v>2.25</c:v>
                </c:pt>
                <c:pt idx="26">
                  <c:v>2.39</c:v>
                </c:pt>
                <c:pt idx="27">
                  <c:v>2.4700000000000002</c:v>
                </c:pt>
                <c:pt idx="28">
                  <c:v>1.91</c:v>
                </c:pt>
                <c:pt idx="29">
                  <c:v>2.38</c:v>
                </c:pt>
                <c:pt idx="30">
                  <c:v>1.84</c:v>
                </c:pt>
                <c:pt idx="31">
                  <c:v>2.15</c:v>
                </c:pt>
                <c:pt idx="32">
                  <c:v>1.75</c:v>
                </c:pt>
                <c:pt idx="33">
                  <c:v>2.5499999999999998</c:v>
                </c:pt>
                <c:pt idx="34">
                  <c:v>2.21</c:v>
                </c:pt>
                <c:pt idx="35">
                  <c:v>1.88</c:v>
                </c:pt>
                <c:pt idx="36">
                  <c:v>1.6</c:v>
                </c:pt>
                <c:pt idx="37">
                  <c:v>1.82</c:v>
                </c:pt>
                <c:pt idx="38">
                  <c:v>1.61</c:v>
                </c:pt>
                <c:pt idx="39">
                  <c:v>1.1000000000000001</c:v>
                </c:pt>
                <c:pt idx="40">
                  <c:v>2.21</c:v>
                </c:pt>
                <c:pt idx="41">
                  <c:v>2.13</c:v>
                </c:pt>
                <c:pt idx="42">
                  <c:v>1.63</c:v>
                </c:pt>
                <c:pt idx="43">
                  <c:v>1.84</c:v>
                </c:pt>
                <c:pt idx="44">
                  <c:v>1.9</c:v>
                </c:pt>
                <c:pt idx="45">
                  <c:v>2.2999999999999998</c:v>
                </c:pt>
                <c:pt idx="46">
                  <c:v>1.31</c:v>
                </c:pt>
                <c:pt idx="47">
                  <c:v>2.0699999999999998</c:v>
                </c:pt>
                <c:pt idx="48">
                  <c:v>1.84</c:v>
                </c:pt>
                <c:pt idx="49">
                  <c:v>1.77</c:v>
                </c:pt>
                <c:pt idx="50">
                  <c:v>1.79</c:v>
                </c:pt>
                <c:pt idx="51">
                  <c:v>2.04</c:v>
                </c:pt>
                <c:pt idx="52">
                  <c:v>1.72</c:v>
                </c:pt>
                <c:pt idx="53">
                  <c:v>1.2</c:v>
                </c:pt>
                <c:pt idx="54">
                  <c:v>2.09</c:v>
                </c:pt>
                <c:pt idx="55">
                  <c:v>1.75</c:v>
                </c:pt>
                <c:pt idx="56">
                  <c:v>1.81</c:v>
                </c:pt>
                <c:pt idx="57">
                  <c:v>2.02</c:v>
                </c:pt>
                <c:pt idx="58">
                  <c:v>1.67</c:v>
                </c:pt>
                <c:pt idx="59">
                  <c:v>1.79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18-4BEC-A986-71E2C05BA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087279"/>
        <c:axId val="1861067311"/>
      </c:lineChart>
      <c:catAx>
        <c:axId val="1861088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088943"/>
        <c:crosses val="autoZero"/>
        <c:auto val="1"/>
        <c:lblAlgn val="ctr"/>
        <c:lblOffset val="100"/>
        <c:noMultiLvlLbl val="0"/>
      </c:catAx>
      <c:valAx>
        <c:axId val="186108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088527"/>
        <c:crosses val="autoZero"/>
        <c:crossBetween val="between"/>
      </c:valAx>
      <c:valAx>
        <c:axId val="186106731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087279"/>
        <c:crosses val="max"/>
        <c:crossBetween val="between"/>
      </c:valAx>
      <c:catAx>
        <c:axId val="1861087279"/>
        <c:scaling>
          <c:orientation val="minMax"/>
        </c:scaling>
        <c:delete val="1"/>
        <c:axPos val="b"/>
        <c:majorTickMark val="none"/>
        <c:minorTickMark val="none"/>
        <c:tickLblPos val="nextTo"/>
        <c:crossAx val="1861067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'login and conversen rate'!$B$1</c:f>
              <c:strCache>
                <c:ptCount val="1"/>
                <c:pt idx="0">
                  <c:v>daily_login_count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349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'login and conversen rate'!$B$2:$B$61</c:f>
              <c:numCache>
                <c:formatCode>General</c:formatCode>
                <c:ptCount val="60"/>
                <c:pt idx="0">
                  <c:v>7448</c:v>
                </c:pt>
                <c:pt idx="1">
                  <c:v>8226</c:v>
                </c:pt>
                <c:pt idx="2">
                  <c:v>7285</c:v>
                </c:pt>
                <c:pt idx="3">
                  <c:v>4346</c:v>
                </c:pt>
                <c:pt idx="4">
                  <c:v>9278</c:v>
                </c:pt>
                <c:pt idx="5">
                  <c:v>11161</c:v>
                </c:pt>
                <c:pt idx="6">
                  <c:v>10794</c:v>
                </c:pt>
                <c:pt idx="7">
                  <c:v>10957</c:v>
                </c:pt>
                <c:pt idx="8">
                  <c:v>10159</c:v>
                </c:pt>
                <c:pt idx="9">
                  <c:v>10140</c:v>
                </c:pt>
                <c:pt idx="10">
                  <c:v>5448</c:v>
                </c:pt>
                <c:pt idx="11">
                  <c:v>11038</c:v>
                </c:pt>
                <c:pt idx="12">
                  <c:v>10353</c:v>
                </c:pt>
                <c:pt idx="13">
                  <c:v>10339</c:v>
                </c:pt>
                <c:pt idx="14">
                  <c:v>10600</c:v>
                </c:pt>
                <c:pt idx="15">
                  <c:v>9558</c:v>
                </c:pt>
                <c:pt idx="16">
                  <c:v>8853</c:v>
                </c:pt>
                <c:pt idx="17">
                  <c:v>4593</c:v>
                </c:pt>
                <c:pt idx="18">
                  <c:v>10034</c:v>
                </c:pt>
                <c:pt idx="19">
                  <c:v>9686</c:v>
                </c:pt>
                <c:pt idx="20">
                  <c:v>10251</c:v>
                </c:pt>
                <c:pt idx="21">
                  <c:v>8929</c:v>
                </c:pt>
                <c:pt idx="22">
                  <c:v>8879</c:v>
                </c:pt>
                <c:pt idx="23">
                  <c:v>8522</c:v>
                </c:pt>
                <c:pt idx="24">
                  <c:v>4380</c:v>
                </c:pt>
                <c:pt idx="25">
                  <c:v>8835</c:v>
                </c:pt>
                <c:pt idx="26">
                  <c:v>9892</c:v>
                </c:pt>
                <c:pt idx="27">
                  <c:v>9708</c:v>
                </c:pt>
                <c:pt idx="28">
                  <c:v>10971</c:v>
                </c:pt>
                <c:pt idx="29">
                  <c:v>10577</c:v>
                </c:pt>
                <c:pt idx="30">
                  <c:v>9843</c:v>
                </c:pt>
                <c:pt idx="31">
                  <c:v>11165</c:v>
                </c:pt>
                <c:pt idx="32">
                  <c:v>6921</c:v>
                </c:pt>
                <c:pt idx="33">
                  <c:v>13630</c:v>
                </c:pt>
                <c:pt idx="34">
                  <c:v>13966</c:v>
                </c:pt>
                <c:pt idx="35">
                  <c:v>11704</c:v>
                </c:pt>
                <c:pt idx="36">
                  <c:v>17322</c:v>
                </c:pt>
                <c:pt idx="37">
                  <c:v>14444</c:v>
                </c:pt>
                <c:pt idx="38">
                  <c:v>12827</c:v>
                </c:pt>
                <c:pt idx="39">
                  <c:v>6378</c:v>
                </c:pt>
                <c:pt idx="40">
                  <c:v>13326</c:v>
                </c:pt>
                <c:pt idx="41">
                  <c:v>14605</c:v>
                </c:pt>
                <c:pt idx="42">
                  <c:v>17570</c:v>
                </c:pt>
                <c:pt idx="43">
                  <c:v>15062</c:v>
                </c:pt>
                <c:pt idx="44">
                  <c:v>16508</c:v>
                </c:pt>
                <c:pt idx="45">
                  <c:v>13906</c:v>
                </c:pt>
                <c:pt idx="46">
                  <c:v>9454</c:v>
                </c:pt>
                <c:pt idx="47">
                  <c:v>15815</c:v>
                </c:pt>
                <c:pt idx="48">
                  <c:v>15990</c:v>
                </c:pt>
                <c:pt idx="49">
                  <c:v>17078</c:v>
                </c:pt>
                <c:pt idx="50">
                  <c:v>15569</c:v>
                </c:pt>
                <c:pt idx="51">
                  <c:v>16045</c:v>
                </c:pt>
                <c:pt idx="52">
                  <c:v>13450</c:v>
                </c:pt>
                <c:pt idx="53">
                  <c:v>6645</c:v>
                </c:pt>
                <c:pt idx="54">
                  <c:v>14360</c:v>
                </c:pt>
                <c:pt idx="55">
                  <c:v>11165</c:v>
                </c:pt>
                <c:pt idx="56">
                  <c:v>12740</c:v>
                </c:pt>
                <c:pt idx="57">
                  <c:v>12401</c:v>
                </c:pt>
                <c:pt idx="58">
                  <c:v>13010</c:v>
                </c:pt>
                <c:pt idx="59">
                  <c:v>12218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AD-4CB9-ACB1-367B34AB3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7810367"/>
        <c:axId val="1617802463"/>
      </c:barChart>
      <c:lineChart>
        <c:grouping val="standard"/>
        <c:varyColors val="0"/>
        <c:ser>
          <c:idx val="1"/>
          <c:order val="1"/>
          <c:tx>
            <c:strRef>
              <c:f>'login and conversen rate'!$C$1</c:f>
              <c:strCache>
                <c:ptCount val="1"/>
                <c:pt idx="0">
                  <c:v>order_placed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'login and conversen rate'!$C$2:$C$61</c:f>
              <c:numCache>
                <c:formatCode>General</c:formatCode>
                <c:ptCount val="60"/>
                <c:pt idx="0">
                  <c:v>150</c:v>
                </c:pt>
                <c:pt idx="1">
                  <c:v>186</c:v>
                </c:pt>
                <c:pt idx="2">
                  <c:v>163</c:v>
                </c:pt>
                <c:pt idx="3">
                  <c:v>83</c:v>
                </c:pt>
                <c:pt idx="4">
                  <c:v>295</c:v>
                </c:pt>
                <c:pt idx="5">
                  <c:v>249</c:v>
                </c:pt>
                <c:pt idx="6">
                  <c:v>250</c:v>
                </c:pt>
                <c:pt idx="7">
                  <c:v>232</c:v>
                </c:pt>
                <c:pt idx="8">
                  <c:v>236</c:v>
                </c:pt>
                <c:pt idx="9">
                  <c:v>230</c:v>
                </c:pt>
                <c:pt idx="10">
                  <c:v>105</c:v>
                </c:pt>
                <c:pt idx="11">
                  <c:v>315</c:v>
                </c:pt>
                <c:pt idx="12">
                  <c:v>215</c:v>
                </c:pt>
                <c:pt idx="13">
                  <c:v>209</c:v>
                </c:pt>
                <c:pt idx="14">
                  <c:v>254</c:v>
                </c:pt>
                <c:pt idx="15">
                  <c:v>180</c:v>
                </c:pt>
                <c:pt idx="16">
                  <c:v>198</c:v>
                </c:pt>
                <c:pt idx="17">
                  <c:v>58</c:v>
                </c:pt>
                <c:pt idx="18">
                  <c:v>260</c:v>
                </c:pt>
                <c:pt idx="19">
                  <c:v>255</c:v>
                </c:pt>
                <c:pt idx="20">
                  <c:v>254</c:v>
                </c:pt>
                <c:pt idx="21">
                  <c:v>208</c:v>
                </c:pt>
                <c:pt idx="22">
                  <c:v>223</c:v>
                </c:pt>
                <c:pt idx="23">
                  <c:v>207</c:v>
                </c:pt>
                <c:pt idx="24">
                  <c:v>65</c:v>
                </c:pt>
                <c:pt idx="25">
                  <c:v>199</c:v>
                </c:pt>
                <c:pt idx="26">
                  <c:v>236</c:v>
                </c:pt>
                <c:pt idx="27">
                  <c:v>240</c:v>
                </c:pt>
                <c:pt idx="28">
                  <c:v>209</c:v>
                </c:pt>
                <c:pt idx="29">
                  <c:v>252</c:v>
                </c:pt>
                <c:pt idx="30">
                  <c:v>181</c:v>
                </c:pt>
                <c:pt idx="31">
                  <c:v>240</c:v>
                </c:pt>
                <c:pt idx="32">
                  <c:v>121</c:v>
                </c:pt>
                <c:pt idx="33">
                  <c:v>348</c:v>
                </c:pt>
                <c:pt idx="34">
                  <c:v>308</c:v>
                </c:pt>
                <c:pt idx="35">
                  <c:v>220</c:v>
                </c:pt>
                <c:pt idx="36">
                  <c:v>278</c:v>
                </c:pt>
                <c:pt idx="37">
                  <c:v>263</c:v>
                </c:pt>
                <c:pt idx="38">
                  <c:v>206</c:v>
                </c:pt>
                <c:pt idx="39">
                  <c:v>70</c:v>
                </c:pt>
                <c:pt idx="40">
                  <c:v>294</c:v>
                </c:pt>
                <c:pt idx="41">
                  <c:v>311</c:v>
                </c:pt>
                <c:pt idx="42">
                  <c:v>286</c:v>
                </c:pt>
                <c:pt idx="43">
                  <c:v>277</c:v>
                </c:pt>
                <c:pt idx="44">
                  <c:v>314</c:v>
                </c:pt>
                <c:pt idx="45">
                  <c:v>320</c:v>
                </c:pt>
                <c:pt idx="46">
                  <c:v>124</c:v>
                </c:pt>
                <c:pt idx="47">
                  <c:v>327</c:v>
                </c:pt>
                <c:pt idx="48">
                  <c:v>294</c:v>
                </c:pt>
                <c:pt idx="49">
                  <c:v>302</c:v>
                </c:pt>
                <c:pt idx="50">
                  <c:v>279</c:v>
                </c:pt>
                <c:pt idx="51">
                  <c:v>327</c:v>
                </c:pt>
                <c:pt idx="52">
                  <c:v>231</c:v>
                </c:pt>
                <c:pt idx="53">
                  <c:v>80</c:v>
                </c:pt>
                <c:pt idx="54">
                  <c:v>300</c:v>
                </c:pt>
                <c:pt idx="55">
                  <c:v>195</c:v>
                </c:pt>
                <c:pt idx="56">
                  <c:v>231</c:v>
                </c:pt>
                <c:pt idx="57">
                  <c:v>251</c:v>
                </c:pt>
                <c:pt idx="58">
                  <c:v>217</c:v>
                </c:pt>
                <c:pt idx="59">
                  <c:v>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D-4CB9-ACB1-367B34AB3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7804127"/>
        <c:axId val="1617803295"/>
      </c:lineChart>
      <c:catAx>
        <c:axId val="16178103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802463"/>
        <c:crosses val="autoZero"/>
        <c:auto val="1"/>
        <c:lblAlgn val="ctr"/>
        <c:lblOffset val="100"/>
        <c:noMultiLvlLbl val="0"/>
      </c:catAx>
      <c:valAx>
        <c:axId val="161780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810367"/>
        <c:crosses val="autoZero"/>
        <c:crossBetween val="between"/>
      </c:valAx>
      <c:valAx>
        <c:axId val="16178032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804127"/>
        <c:crosses val="max"/>
        <c:crossBetween val="between"/>
      </c:valAx>
      <c:catAx>
        <c:axId val="1617804127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7803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[Solutions.xlsx]sum of order!PivotTable3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Order</a:t>
            </a:r>
            <a:r>
              <a:rPr lang="en-IN" baseline="0"/>
              <a:t> Trend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order'!$B$3</c:f>
              <c:strCache>
                <c:ptCount val="1"/>
                <c:pt idx="0">
                  <c:v>Sum of 2021_order_placed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'sum of order'!$A$4:$A$34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'sum of order'!$B$4:$B$34</c:f>
              <c:numCache>
                <c:formatCode>General</c:formatCode>
                <c:ptCount val="30"/>
                <c:pt idx="0">
                  <c:v>150</c:v>
                </c:pt>
                <c:pt idx="1">
                  <c:v>186</c:v>
                </c:pt>
                <c:pt idx="2">
                  <c:v>163</c:v>
                </c:pt>
                <c:pt idx="3">
                  <c:v>83</c:v>
                </c:pt>
                <c:pt idx="4">
                  <c:v>295</c:v>
                </c:pt>
                <c:pt idx="5">
                  <c:v>249</c:v>
                </c:pt>
                <c:pt idx="6">
                  <c:v>250</c:v>
                </c:pt>
                <c:pt idx="7">
                  <c:v>232</c:v>
                </c:pt>
                <c:pt idx="8">
                  <c:v>236</c:v>
                </c:pt>
                <c:pt idx="9">
                  <c:v>230</c:v>
                </c:pt>
                <c:pt idx="10">
                  <c:v>105</c:v>
                </c:pt>
                <c:pt idx="11">
                  <c:v>315</c:v>
                </c:pt>
                <c:pt idx="12">
                  <c:v>215</c:v>
                </c:pt>
                <c:pt idx="13">
                  <c:v>209</c:v>
                </c:pt>
                <c:pt idx="14">
                  <c:v>254</c:v>
                </c:pt>
                <c:pt idx="15">
                  <c:v>180</c:v>
                </c:pt>
                <c:pt idx="16">
                  <c:v>198</c:v>
                </c:pt>
                <c:pt idx="17">
                  <c:v>58</c:v>
                </c:pt>
                <c:pt idx="18">
                  <c:v>260</c:v>
                </c:pt>
                <c:pt idx="19">
                  <c:v>255</c:v>
                </c:pt>
                <c:pt idx="20">
                  <c:v>254</c:v>
                </c:pt>
                <c:pt idx="21">
                  <c:v>208</c:v>
                </c:pt>
                <c:pt idx="22">
                  <c:v>223</c:v>
                </c:pt>
                <c:pt idx="23">
                  <c:v>207</c:v>
                </c:pt>
                <c:pt idx="24">
                  <c:v>65</c:v>
                </c:pt>
                <c:pt idx="25">
                  <c:v>199</c:v>
                </c:pt>
                <c:pt idx="26">
                  <c:v>236</c:v>
                </c:pt>
                <c:pt idx="27">
                  <c:v>240</c:v>
                </c:pt>
                <c:pt idx="28">
                  <c:v>209</c:v>
                </c:pt>
                <c:pt idx="29">
                  <c:v>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C-49E8-BE59-7CEDA5D736B4}"/>
            </c:ext>
          </c:extLst>
        </c:ser>
        <c:ser>
          <c:idx val="1"/>
          <c:order val="1"/>
          <c:tx>
            <c:strRef>
              <c:f>'sum of order'!$C$3</c:f>
              <c:strCache>
                <c:ptCount val="1"/>
                <c:pt idx="0">
                  <c:v>Sum of 2022_order_placed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'sum of order'!$A$4:$A$34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'sum of order'!$C$4:$C$34</c:f>
              <c:numCache>
                <c:formatCode>General</c:formatCode>
                <c:ptCount val="30"/>
                <c:pt idx="0">
                  <c:v>181</c:v>
                </c:pt>
                <c:pt idx="1">
                  <c:v>240</c:v>
                </c:pt>
                <c:pt idx="2">
                  <c:v>121</c:v>
                </c:pt>
                <c:pt idx="3">
                  <c:v>348</c:v>
                </c:pt>
                <c:pt idx="4">
                  <c:v>308</c:v>
                </c:pt>
                <c:pt idx="5">
                  <c:v>220</c:v>
                </c:pt>
                <c:pt idx="6">
                  <c:v>278</c:v>
                </c:pt>
                <c:pt idx="7">
                  <c:v>263</c:v>
                </c:pt>
                <c:pt idx="8">
                  <c:v>206</c:v>
                </c:pt>
                <c:pt idx="9">
                  <c:v>70</c:v>
                </c:pt>
                <c:pt idx="10">
                  <c:v>294</c:v>
                </c:pt>
                <c:pt idx="11">
                  <c:v>311</c:v>
                </c:pt>
                <c:pt idx="12">
                  <c:v>286</c:v>
                </c:pt>
                <c:pt idx="13">
                  <c:v>277</c:v>
                </c:pt>
                <c:pt idx="14">
                  <c:v>314</c:v>
                </c:pt>
                <c:pt idx="15">
                  <c:v>320</c:v>
                </c:pt>
                <c:pt idx="16">
                  <c:v>124</c:v>
                </c:pt>
                <c:pt idx="17">
                  <c:v>327</c:v>
                </c:pt>
                <c:pt idx="18">
                  <c:v>294</c:v>
                </c:pt>
                <c:pt idx="19">
                  <c:v>302</c:v>
                </c:pt>
                <c:pt idx="20">
                  <c:v>279</c:v>
                </c:pt>
                <c:pt idx="21">
                  <c:v>327</c:v>
                </c:pt>
                <c:pt idx="22">
                  <c:v>231</c:v>
                </c:pt>
                <c:pt idx="23">
                  <c:v>80</c:v>
                </c:pt>
                <c:pt idx="24">
                  <c:v>300</c:v>
                </c:pt>
                <c:pt idx="25">
                  <c:v>195</c:v>
                </c:pt>
                <c:pt idx="26">
                  <c:v>231</c:v>
                </c:pt>
                <c:pt idx="27">
                  <c:v>251</c:v>
                </c:pt>
                <c:pt idx="28">
                  <c:v>217</c:v>
                </c:pt>
                <c:pt idx="29">
                  <c:v>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7C-49E8-BE59-7CEDA5D7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5315536"/>
        <c:axId val="935308464"/>
      </c:lineChart>
      <c:catAx>
        <c:axId val="93531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08464"/>
        <c:crosses val="autoZero"/>
        <c:auto val="1"/>
        <c:lblAlgn val="ctr"/>
        <c:lblOffset val="100"/>
        <c:noMultiLvlLbl val="0"/>
      </c:catAx>
      <c:valAx>
        <c:axId val="93530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1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2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3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0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1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1524000" y="1773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760"/>
              <a:buNone/>
            </a:pPr>
            <a:r>
              <a:rPr b="1" lang="en-US" sz="7200" u="sng">
                <a:latin typeface="Arial Rounded"/>
                <a:ea typeface="Arial Rounded"/>
                <a:cs typeface="Arial Rounded"/>
                <a:sym typeface="Arial Rounded"/>
              </a:rPr>
              <a:t>RETAIL ANALYSIS</a:t>
            </a:r>
            <a:endParaRPr b="1" sz="7200" u="sng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1627094" y="4491318"/>
            <a:ext cx="9022977" cy="1116106"/>
          </a:xfrm>
          <a:prstGeom prst="rect">
            <a:avLst/>
          </a:prstGeom>
          <a:solidFill>
            <a:srgbClr val="F589C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 Commerce company working on optimizing the app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/>
        </p:nvSpPr>
        <p:spPr>
          <a:xfrm>
            <a:off x="1955575" y="1627093"/>
            <a:ext cx="7557248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Challenges/Learning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147917" y="2974126"/>
            <a:ext cx="11172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 to draw the chart from the give table but overcome that problem after trying different charts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 how to work in a team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the insights from the data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kpi’s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83,667 Thank You Images, Stock Photos &amp; Vectors | Shutterstock" id="317" name="Google Shape;317;p11"/>
          <p:cNvPicPr preferRelativeResize="0"/>
          <p:nvPr/>
        </p:nvPicPr>
        <p:blipFill rotWithShape="1">
          <a:blip r:embed="rId3">
            <a:alphaModFix/>
          </a:blip>
          <a:srcRect b="11175" l="0" r="0" t="0"/>
          <a:stretch/>
        </p:blipFill>
        <p:spPr>
          <a:xfrm>
            <a:off x="2536452" y="1786218"/>
            <a:ext cx="6880512" cy="296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/>
          <p:nvPr/>
        </p:nvSpPr>
        <p:spPr>
          <a:xfrm>
            <a:off x="699247" y="632012"/>
            <a:ext cx="5849471" cy="1021977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699247" y="2070847"/>
            <a:ext cx="7557247" cy="245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tables 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logs table             Users Behaviour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 Order            Marketing Efficiency 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 Order Item             Product Performance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3301252" y="3039035"/>
            <a:ext cx="645459" cy="121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2655793" y="3657599"/>
            <a:ext cx="645459" cy="121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3395381" y="4262717"/>
            <a:ext cx="645459" cy="121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/>
          <p:nvPr/>
        </p:nvSpPr>
        <p:spPr>
          <a:xfrm>
            <a:off x="981635" y="753035"/>
            <a:ext cx="55670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1277470" y="2084294"/>
            <a:ext cx="7557247" cy="3072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Deepak Kumar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Satyam Kumar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Dileep Kumar Verma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Suraj Kumar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Khushbu Kumari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/>
          <p:nvPr/>
        </p:nvSpPr>
        <p:spPr>
          <a:xfrm>
            <a:off x="147917" y="255493"/>
            <a:ext cx="55670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logins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4"/>
          <p:cNvSpPr txBox="1"/>
          <p:nvPr/>
        </p:nvSpPr>
        <p:spPr>
          <a:xfrm>
            <a:off x="6858000" y="1970525"/>
            <a:ext cx="3845859" cy="322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Every Sunday, no. of users login declines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in no. of users in 2022 as compared to 2021</a:t>
            </a:r>
            <a:endParaRPr/>
          </a:p>
        </p:txBody>
      </p:sp>
      <p:graphicFrame>
        <p:nvGraphicFramePr>
          <p:cNvPr id="272" name="Google Shape;272;p4"/>
          <p:cNvGraphicFramePr/>
          <p:nvPr/>
        </p:nvGraphicFramePr>
        <p:xfrm>
          <a:off x="147917" y="1607454"/>
          <a:ext cx="6710083" cy="449751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/>
          <p:nvPr/>
        </p:nvSpPr>
        <p:spPr>
          <a:xfrm>
            <a:off x="147917" y="255493"/>
            <a:ext cx="55670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Conversion Rate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6642847" y="1116106"/>
            <a:ext cx="5629835" cy="568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Conversion Rate = Daily Orders Placed/Daily Login Count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Conversion Rate of 2021=2.13%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Conversion Rate of 2022=1.92%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increased in 2022 but no. of orders has decreased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not satisfied with products</a:t>
            </a:r>
            <a:endParaRPr/>
          </a:p>
          <a:p>
            <a:pPr indent="-215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79" name="Google Shape;279;p5"/>
          <p:cNvGraphicFramePr/>
          <p:nvPr/>
        </p:nvGraphicFramePr>
        <p:xfrm>
          <a:off x="147917" y="1634348"/>
          <a:ext cx="6494930" cy="410754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/>
          <p:nvPr/>
        </p:nvSpPr>
        <p:spPr>
          <a:xfrm>
            <a:off x="981635" y="1005465"/>
            <a:ext cx="55670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981635" y="2164859"/>
            <a:ext cx="5629835" cy="368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Retention rate = 33.19%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Churn Rate = 66.80%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Conversion Rate of 2022=1.92%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 Revenue = 4% Users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Users = 15%</a:t>
            </a:r>
            <a:endParaRPr/>
          </a:p>
          <a:p>
            <a:pPr indent="-215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/>
          <p:nvPr/>
        </p:nvSpPr>
        <p:spPr>
          <a:xfrm>
            <a:off x="147917" y="255493"/>
            <a:ext cx="55670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Selling Products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6642847" y="1116106"/>
            <a:ext cx="5629835" cy="553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10235 was top selling product 2021 but could not perform well 2022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Newly launched product 12547 was top selling product in 2022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performing products of 2021 performed well in 2022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performer in 2021 couldn’t perform well in 2022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Productid (9925) is discontinued</a:t>
            </a:r>
            <a:endParaRPr/>
          </a:p>
          <a:p>
            <a:pPr indent="-215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2" name="Google Shape;2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17" y="1411939"/>
            <a:ext cx="6494930" cy="466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>
            <a:off x="147917" y="255493"/>
            <a:ext cx="7597589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Frequency &amp; No. of Orders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6642846" y="1642870"/>
            <a:ext cx="5629835" cy="357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frequency &amp; Order placed both decline on every Sunday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2022 Login frequency increased as well as no. of order placed increased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Order is directly proportional to Login frequency</a:t>
            </a:r>
            <a:endParaRPr/>
          </a:p>
        </p:txBody>
      </p:sp>
      <p:graphicFrame>
        <p:nvGraphicFramePr>
          <p:cNvPr id="299" name="Google Shape;299;p8"/>
          <p:cNvGraphicFramePr/>
          <p:nvPr/>
        </p:nvGraphicFramePr>
        <p:xfrm>
          <a:off x="161363" y="1519518"/>
          <a:ext cx="6481483" cy="415514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/>
          <p:nvPr/>
        </p:nvSpPr>
        <p:spPr>
          <a:xfrm>
            <a:off x="147917" y="255493"/>
            <a:ext cx="3966883" cy="10757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Trend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322729" y="4762585"/>
            <a:ext cx="11172565" cy="172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Order placed decline on every Sunday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2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3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week no. of order placed  in 2022 is greater than 2021</a:t>
            </a:r>
            <a:endParaRPr/>
          </a:p>
        </p:txBody>
      </p:sp>
      <p:graphicFrame>
        <p:nvGraphicFramePr>
          <p:cNvPr id="306" name="Google Shape;306;p9"/>
          <p:cNvGraphicFramePr/>
          <p:nvPr/>
        </p:nvGraphicFramePr>
        <p:xfrm>
          <a:off x="147917" y="1481503"/>
          <a:ext cx="11347377" cy="350735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2022-12-04T14:22:44Z</dcterms:created>
  <dc:creator>pc</dc:creator>
</cp:coreProperties>
</file>