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2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2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3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E0F621-CB98-4D89-B6A1-D8CF01342592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AEDB52-2F7D-40A5-A57D-5432E04A1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78215"/>
            <a:ext cx="8991600" cy="16459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48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MADHAV SALES DATA ANALYSIS</a:t>
            </a:r>
            <a:endParaRPr lang="en-IN" sz="4800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01656-51C6-5472-AEFD-C45D311FAB6E}"/>
              </a:ext>
            </a:extLst>
          </p:cNvPr>
          <p:cNvSpPr txBox="1"/>
          <p:nvPr/>
        </p:nvSpPr>
        <p:spPr>
          <a:xfrm>
            <a:off x="874059" y="4558553"/>
            <a:ext cx="10663517" cy="461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Project: To Track and Analyze their Online Sales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52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BOTTOM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8ABF9-D263-D657-6D02-9951B711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1" y="1835523"/>
            <a:ext cx="5275730" cy="3186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F9538-D934-E09D-DE7E-996D349951A8}"/>
              </a:ext>
            </a:extLst>
          </p:cNvPr>
          <p:cNvSpPr txBox="1"/>
          <p:nvPr/>
        </p:nvSpPr>
        <p:spPr>
          <a:xfrm>
            <a:off x="6096000" y="2723358"/>
            <a:ext cx="5481918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customers who have buy lowest among all the customers </a:t>
            </a:r>
          </a:p>
        </p:txBody>
      </p:sp>
    </p:spTree>
    <p:extLst>
      <p:ext uri="{BB962C8B-B14F-4D97-AF65-F5344CB8AC3E}">
        <p14:creationId xmlns:p14="http://schemas.microsoft.com/office/powerpoint/2010/main" val="320128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Project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9348D-0F39-5A9E-015D-C6C3498006D7}"/>
              </a:ext>
            </a:extLst>
          </p:cNvPr>
          <p:cNvSpPr txBox="1"/>
          <p:nvPr/>
        </p:nvSpPr>
        <p:spPr>
          <a:xfrm>
            <a:off x="1317811" y="1961851"/>
            <a:ext cx="9870141" cy="362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interactive dashboard to track and analyze online sales data.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Customization by using Filters and Slicers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connection, join tables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different types of charts like Bar chart, Pie chart, Donut chart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83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83,667 Thank You Images, Stock Photos &amp; Vectors | Shutterstock">
            <a:extLst>
              <a:ext uri="{FF2B5EF4-FFF2-40B4-BE49-F238E27FC236}">
                <a16:creationId xmlns:a16="http://schemas.microsoft.com/office/drawing/2014/main" id="{0C44FD8B-D326-4656-17B3-1F2D2C9EB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6"/>
          <a:stretch/>
        </p:blipFill>
        <p:spPr bwMode="auto">
          <a:xfrm>
            <a:off x="2655744" y="1718982"/>
            <a:ext cx="6880512" cy="296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4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41" y="665521"/>
            <a:ext cx="7557247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 sz="44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Performed</a:t>
            </a:r>
            <a:endParaRPr lang="en-IN" sz="4400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F03B0-AB9A-261D-23D9-863649975E4D}"/>
              </a:ext>
            </a:extLst>
          </p:cNvPr>
          <p:cNvSpPr txBox="1"/>
          <p:nvPr/>
        </p:nvSpPr>
        <p:spPr>
          <a:xfrm>
            <a:off x="954741" y="2030506"/>
            <a:ext cx="104349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Import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Transform the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Draw the Chart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Making the Interactive Dashboard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9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741" y="665521"/>
            <a:ext cx="7557247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 sz="4400" b="1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Information</a:t>
            </a:r>
            <a:endParaRPr lang="en-IN" sz="4400" b="1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F03B0-AB9A-261D-23D9-863649975E4D}"/>
              </a:ext>
            </a:extLst>
          </p:cNvPr>
          <p:cNvSpPr txBox="1"/>
          <p:nvPr/>
        </p:nvSpPr>
        <p:spPr>
          <a:xfrm>
            <a:off x="954741" y="2030506"/>
            <a:ext cx="3980330" cy="2277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Category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Clothing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Electronics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Furniture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29872-DF38-2427-B608-01FD407685ED}"/>
              </a:ext>
            </a:extLst>
          </p:cNvPr>
          <p:cNvSpPr txBox="1"/>
          <p:nvPr/>
        </p:nvSpPr>
        <p:spPr>
          <a:xfrm>
            <a:off x="6096000" y="2057400"/>
            <a:ext cx="39803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Credit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Debit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UPI</a:t>
            </a:r>
          </a:p>
        </p:txBody>
      </p:sp>
    </p:spTree>
    <p:extLst>
      <p:ext uri="{BB962C8B-B14F-4D97-AF65-F5344CB8AC3E}">
        <p14:creationId xmlns:p14="http://schemas.microsoft.com/office/powerpoint/2010/main" val="369031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452" y="622097"/>
            <a:ext cx="7557247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Top State PERFORMER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CF808-66CC-97B8-C836-CB9F8EF512A4}"/>
              </a:ext>
            </a:extLst>
          </p:cNvPr>
          <p:cNvSpPr txBox="1"/>
          <p:nvPr/>
        </p:nvSpPr>
        <p:spPr>
          <a:xfrm>
            <a:off x="6394074" y="1966192"/>
            <a:ext cx="57979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States Out Performed in context of Quantity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needs to increase the quantity of stock in these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can also give special offer to customers of these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EB139-80E9-CA76-7BC1-33CD4F38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2" y="2323630"/>
            <a:ext cx="6004602" cy="30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080" y="639076"/>
            <a:ext cx="829011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TOP CUSTOMERS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1D9A0-0B8D-227C-C354-20E7BD864A58}"/>
              </a:ext>
            </a:extLst>
          </p:cNvPr>
          <p:cNvSpPr txBox="1"/>
          <p:nvPr/>
        </p:nvSpPr>
        <p:spPr>
          <a:xfrm>
            <a:off x="6631639" y="1837193"/>
            <a:ext cx="5201773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4 Top Customers in context of Amount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can give extra offer to these customers 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1A7EA-44E1-2E3E-7258-DB3190E5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1837193"/>
            <a:ext cx="6104965" cy="32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AMOUNT DISTRIBUTION BY PAYMENT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665FB-F78A-F496-3CB8-6FF9156C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1" y="1854755"/>
            <a:ext cx="5679139" cy="3241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B5269-C28B-AD38-5A42-E8DCBE7CE766}"/>
              </a:ext>
            </a:extLst>
          </p:cNvPr>
          <p:cNvSpPr txBox="1"/>
          <p:nvPr/>
        </p:nvSpPr>
        <p:spPr>
          <a:xfrm>
            <a:off x="6096000" y="1989227"/>
            <a:ext cx="5679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Payment mode used by customers and COD mode is maximum time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company wants that customer use any other particular mode of payment then it can give extra offer to those who are going to use that mode of payment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51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Quantity distribution by category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2CCB8-FC1A-DA82-31AD-47DEEE42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2" y="1960188"/>
            <a:ext cx="5652248" cy="3227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9348D-0F39-5A9E-015D-C6C3498006D7}"/>
              </a:ext>
            </a:extLst>
          </p:cNvPr>
          <p:cNvSpPr txBox="1"/>
          <p:nvPr/>
        </p:nvSpPr>
        <p:spPr>
          <a:xfrm>
            <a:off x="6096000" y="2400629"/>
            <a:ext cx="5818094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Categories under which maximum quantity is clothing category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needs to give special attention to Furniture category because it contain lowest among all.</a:t>
            </a:r>
          </a:p>
        </p:txBody>
      </p:sp>
    </p:spTree>
    <p:extLst>
      <p:ext uri="{BB962C8B-B14F-4D97-AF65-F5344CB8AC3E}">
        <p14:creationId xmlns:p14="http://schemas.microsoft.com/office/powerpoint/2010/main" val="41759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Profit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9F085-1B55-1B2E-6629-DD5551DC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1789169"/>
            <a:ext cx="5378824" cy="3279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5FC5F-26AA-10A0-4128-B5A006CBA143}"/>
              </a:ext>
            </a:extLst>
          </p:cNvPr>
          <p:cNvSpPr txBox="1"/>
          <p:nvPr/>
        </p:nvSpPr>
        <p:spPr>
          <a:xfrm>
            <a:off x="6096000" y="2255794"/>
            <a:ext cx="5818094" cy="188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needs to look into the sales data of May, July, September and December and June also because among these countries profit is negative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needs to find reason of negative profit</a:t>
            </a:r>
          </a:p>
        </p:txBody>
      </p:sp>
    </p:spTree>
    <p:extLst>
      <p:ext uri="{BB962C8B-B14F-4D97-AF65-F5344CB8AC3E}">
        <p14:creationId xmlns:p14="http://schemas.microsoft.com/office/powerpoint/2010/main" val="268827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B49B-304F-A4D1-402C-3B4ED6F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622097"/>
            <a:ext cx="9870141" cy="1082597"/>
          </a:xfr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rtl="0">
              <a:defRPr sz="1600" b="1" i="0" u="none" strike="noStrike" kern="1200" spc="100" baseline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 dirty="0"/>
              <a:t>BOTTOM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F3B1-A419-3C78-D926-94888838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1936376"/>
            <a:ext cx="5661211" cy="2985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39E8F-8217-EB63-6EFA-E11948499806}"/>
              </a:ext>
            </a:extLst>
          </p:cNvPr>
          <p:cNvSpPr txBox="1"/>
          <p:nvPr/>
        </p:nvSpPr>
        <p:spPr>
          <a:xfrm>
            <a:off x="6252882" y="2255793"/>
            <a:ext cx="5818094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states which lowest in terms of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needs to give special attention to these states and find out the reason why these states are not performing well if required give special offer only for these states</a:t>
            </a:r>
          </a:p>
        </p:txBody>
      </p:sp>
    </p:spTree>
    <p:extLst>
      <p:ext uri="{BB962C8B-B14F-4D97-AF65-F5344CB8AC3E}">
        <p14:creationId xmlns:p14="http://schemas.microsoft.com/office/powerpoint/2010/main" val="18354441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818</TotalTime>
  <Words>309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MADHAV SALES DATA ANALYSIS</vt:lpstr>
      <vt:lpstr>Task Performed</vt:lpstr>
      <vt:lpstr>Basic Information</vt:lpstr>
      <vt:lpstr>Top State PERFORMER</vt:lpstr>
      <vt:lpstr>TOP CUSTOMERS</vt:lpstr>
      <vt:lpstr>AMOUNT DISTRIBUTION BY PAYMENT METHOD</vt:lpstr>
      <vt:lpstr>Quantity distribution by category wise</vt:lpstr>
      <vt:lpstr>Profit BY MONTH</vt:lpstr>
      <vt:lpstr>BOTTOM STATES</vt:lpstr>
      <vt:lpstr>BOTTOM CUSTOMERS</vt:lpstr>
      <vt:lpstr>Project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37</cp:revision>
  <dcterms:created xsi:type="dcterms:W3CDTF">2023-03-16T12:22:36Z</dcterms:created>
  <dcterms:modified xsi:type="dcterms:W3CDTF">2023-03-29T16:30:00Z</dcterms:modified>
</cp:coreProperties>
</file>