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57" r:id="rId4"/>
    <p:sldId id="258" r:id="rId5"/>
    <p:sldId id="260" r:id="rId6"/>
    <p:sldId id="262" r:id="rId7"/>
    <p:sldId id="267" r:id="rId8"/>
    <p:sldId id="259" r:id="rId9"/>
    <p:sldId id="261" r:id="rId10"/>
    <p:sldId id="263" r:id="rId11"/>
    <p:sldId id="264" r:id="rId12"/>
    <p:sldId id="265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73BB-FA5C-43D3-BCD9-B12DF515AE1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B54F-CC2D-4163-9616-AE9E4B64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2"/>
          <a:stretch/>
        </p:blipFill>
        <p:spPr>
          <a:xfrm>
            <a:off x="6879810" y="1583622"/>
            <a:ext cx="2141496" cy="3100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Nama </a:t>
            </a:r>
            <a:r>
              <a:rPr lang="en-US" dirty="0" err="1" smtClean="0"/>
              <a:t>Kelompok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Agi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 smtClean="0"/>
              <a:t> (6706144099)</a:t>
            </a:r>
          </a:p>
          <a:p>
            <a:r>
              <a:rPr lang="en-US" dirty="0" err="1" smtClean="0"/>
              <a:t>Dwi</a:t>
            </a:r>
            <a:r>
              <a:rPr lang="en-US" dirty="0" smtClean="0"/>
              <a:t> Joko Widodo (6706144167)</a:t>
            </a:r>
          </a:p>
          <a:p>
            <a:r>
              <a:rPr lang="en-US" dirty="0" smtClean="0"/>
              <a:t>Ikhwanul Muslikh (6706142163)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238750" y="2508250"/>
            <a:ext cx="26670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5353050" y="2822577"/>
            <a:ext cx="628650" cy="1936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 highlightClick="1"/>
          </p:cNvPr>
          <p:cNvSpPr/>
          <p:nvPr/>
        </p:nvSpPr>
        <p:spPr>
          <a:xfrm>
            <a:off x="6148346" y="2792414"/>
            <a:ext cx="639804" cy="223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353050" y="2822577"/>
            <a:ext cx="628650" cy="1936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6148346" y="2792414"/>
            <a:ext cx="639804" cy="223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240296" y="2519364"/>
            <a:ext cx="277854" cy="223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9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233946" y="2506664"/>
            <a:ext cx="271504" cy="223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97" y="1690688"/>
            <a:ext cx="6687406" cy="4351338"/>
          </a:xfrm>
        </p:spPr>
      </p:pic>
      <p:sp>
        <p:nvSpPr>
          <p:cNvPr id="7" name="Rounded Rectangle 6">
            <a:hlinkClick r:id="rId3" action="ppaction://hlinksldjump" highlightClick="1"/>
          </p:cNvPr>
          <p:cNvSpPr/>
          <p:nvPr/>
        </p:nvSpPr>
        <p:spPr>
          <a:xfrm>
            <a:off x="2870583" y="2339060"/>
            <a:ext cx="735501" cy="2367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97" y="1690688"/>
            <a:ext cx="668740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2752297" y="1999315"/>
            <a:ext cx="277854" cy="223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3" action="ppaction://hlinksldjump" highlightClick="1"/>
          </p:cNvPr>
          <p:cNvSpPr/>
          <p:nvPr/>
        </p:nvSpPr>
        <p:spPr>
          <a:xfrm>
            <a:off x="2752297" y="1999315"/>
            <a:ext cx="277854" cy="223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422900" y="4127500"/>
            <a:ext cx="134620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6371590" y="4464050"/>
            <a:ext cx="441960" cy="152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 highlightClick="1"/>
          </p:cNvPr>
          <p:cNvSpPr/>
          <p:nvPr/>
        </p:nvSpPr>
        <p:spPr>
          <a:xfrm>
            <a:off x="5708650" y="4616450"/>
            <a:ext cx="774700" cy="177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270500" y="2533650"/>
            <a:ext cx="234950" cy="1651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3" action="ppaction://hlinksldjump" highlightClick="1"/>
          </p:cNvPr>
          <p:cNvSpPr/>
          <p:nvPr/>
        </p:nvSpPr>
        <p:spPr>
          <a:xfrm>
            <a:off x="5422900" y="4243388"/>
            <a:ext cx="134620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422900" y="4102100"/>
            <a:ext cx="134620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3" action="ppaction://hlinksldjump" highlightClick="1"/>
          </p:cNvPr>
          <p:cNvSpPr/>
          <p:nvPr/>
        </p:nvSpPr>
        <p:spPr>
          <a:xfrm>
            <a:off x="5270500" y="2520950"/>
            <a:ext cx="209550" cy="20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378450" y="4686300"/>
            <a:ext cx="1441450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5226050" y="2489200"/>
            <a:ext cx="30480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241152" y="2501900"/>
            <a:ext cx="302398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6134100" y="5048250"/>
            <a:ext cx="79375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651500" y="2635250"/>
            <a:ext cx="558800" cy="615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6635750" y="2495550"/>
            <a:ext cx="289698" cy="288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5" action="ppaction://hlinksldjump" highlightClick="1"/>
          </p:cNvPr>
          <p:cNvSpPr/>
          <p:nvPr/>
        </p:nvSpPr>
        <p:spPr>
          <a:xfrm>
            <a:off x="5289550" y="3683000"/>
            <a:ext cx="56515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hlinkClick r:id="rId6" action="ppaction://hlinksldjump" highlightClick="1"/>
          </p:cNvPr>
          <p:cNvSpPr/>
          <p:nvPr/>
        </p:nvSpPr>
        <p:spPr>
          <a:xfrm>
            <a:off x="5289550" y="3981450"/>
            <a:ext cx="361950" cy="2143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7" action="ppaction://hlinksldjump" highlightClick="1"/>
          </p:cNvPr>
          <p:cNvSpPr/>
          <p:nvPr/>
        </p:nvSpPr>
        <p:spPr>
          <a:xfrm>
            <a:off x="5289550" y="4240212"/>
            <a:ext cx="33655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8" action="ppaction://hlinksldjump" highlightClick="1"/>
          </p:cNvPr>
          <p:cNvSpPr/>
          <p:nvPr/>
        </p:nvSpPr>
        <p:spPr>
          <a:xfrm>
            <a:off x="5268098" y="4538662"/>
            <a:ext cx="504052" cy="2365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257800" y="2489200"/>
            <a:ext cx="27940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52" y="1690688"/>
            <a:ext cx="2141496" cy="4351338"/>
          </a:xfrm>
        </p:spPr>
      </p:pic>
      <p:sp>
        <p:nvSpPr>
          <p:cNvPr id="5" name="Rounded Rectangle 4">
            <a:hlinkClick r:id="rId3" action="ppaction://hlinksldjump" highlightClick="1"/>
          </p:cNvPr>
          <p:cNvSpPr/>
          <p:nvPr/>
        </p:nvSpPr>
        <p:spPr>
          <a:xfrm>
            <a:off x="5238750" y="2495550"/>
            <a:ext cx="285750" cy="254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hlinkClick r:id="rId4" action="ppaction://hlinksldjump" highlightClick="1"/>
          </p:cNvPr>
          <p:cNvSpPr/>
          <p:nvPr/>
        </p:nvSpPr>
        <p:spPr>
          <a:xfrm>
            <a:off x="5308600" y="2889251"/>
            <a:ext cx="1562100" cy="279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Web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ikhwanul muslikh</dc:creator>
  <cp:lastModifiedBy>ikhwanul muslikh</cp:lastModifiedBy>
  <cp:revision>9</cp:revision>
  <dcterms:created xsi:type="dcterms:W3CDTF">2016-02-11T14:39:58Z</dcterms:created>
  <dcterms:modified xsi:type="dcterms:W3CDTF">2016-02-12T08:19:04Z</dcterms:modified>
</cp:coreProperties>
</file>