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66" r:id="rId5"/>
    <p:sldId id="264" r:id="rId6"/>
    <p:sldId id="267" r:id="rId7"/>
    <p:sldId id="268" r:id="rId8"/>
    <p:sldId id="257" r:id="rId9"/>
    <p:sldId id="258" r:id="rId10"/>
    <p:sldId id="272" r:id="rId11"/>
    <p:sldId id="273" r:id="rId12"/>
    <p:sldId id="274" r:id="rId13"/>
    <p:sldId id="260" r:id="rId14"/>
    <p:sldId id="275" r:id="rId15"/>
    <p:sldId id="277" r:id="rId16"/>
    <p:sldId id="261" r:id="rId17"/>
    <p:sldId id="276"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E409E-276B-5543-7A21-2917863324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C5E469C3-830C-36AA-5090-5DF58CD813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8145ADE2-5ECD-FA52-7599-15CC612BBCA8}"/>
              </a:ext>
            </a:extLst>
          </p:cNvPr>
          <p:cNvSpPr>
            <a:spLocks noGrp="1"/>
          </p:cNvSpPr>
          <p:nvPr>
            <p:ph type="dt" sz="half" idx="10"/>
          </p:nvPr>
        </p:nvSpPr>
        <p:spPr/>
        <p:txBody>
          <a:bodyPr/>
          <a:lstStyle/>
          <a:p>
            <a:fld id="{A13C1212-D6CF-47AC-910C-29EDADB635B0}" type="datetimeFigureOut">
              <a:rPr lang="en-MY" smtClean="0"/>
              <a:t>16/5/2022</a:t>
            </a:fld>
            <a:endParaRPr lang="en-MY"/>
          </a:p>
        </p:txBody>
      </p:sp>
      <p:sp>
        <p:nvSpPr>
          <p:cNvPr id="5" name="Footer Placeholder 4">
            <a:extLst>
              <a:ext uri="{FF2B5EF4-FFF2-40B4-BE49-F238E27FC236}">
                <a16:creationId xmlns:a16="http://schemas.microsoft.com/office/drawing/2014/main" id="{F8385D07-246E-8869-E1E2-222557750443}"/>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31F5725-BF91-48CC-A8A3-1AE0FA87B5A0}"/>
              </a:ext>
            </a:extLst>
          </p:cNvPr>
          <p:cNvSpPr>
            <a:spLocks noGrp="1"/>
          </p:cNvSpPr>
          <p:nvPr>
            <p:ph type="sldNum" sz="quarter" idx="12"/>
          </p:nvPr>
        </p:nvSpPr>
        <p:spPr/>
        <p:txBody>
          <a:bodyPr/>
          <a:lstStyle/>
          <a:p>
            <a:fld id="{8BA0C3AC-6C2B-4CAC-9C53-01E679E149E4}" type="slidenum">
              <a:rPr lang="en-MY" smtClean="0"/>
              <a:t>‹#›</a:t>
            </a:fld>
            <a:endParaRPr lang="en-MY"/>
          </a:p>
        </p:txBody>
      </p:sp>
    </p:spTree>
    <p:extLst>
      <p:ext uri="{BB962C8B-B14F-4D97-AF65-F5344CB8AC3E}">
        <p14:creationId xmlns:p14="http://schemas.microsoft.com/office/powerpoint/2010/main" val="42641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2C545-2BF5-C55C-99D7-3C6729056515}"/>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C589B570-440F-C8A1-8CA6-0C28284201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8BE1084F-6B60-149B-760C-BEF68B3A5289}"/>
              </a:ext>
            </a:extLst>
          </p:cNvPr>
          <p:cNvSpPr>
            <a:spLocks noGrp="1"/>
          </p:cNvSpPr>
          <p:nvPr>
            <p:ph type="dt" sz="half" idx="10"/>
          </p:nvPr>
        </p:nvSpPr>
        <p:spPr/>
        <p:txBody>
          <a:bodyPr/>
          <a:lstStyle/>
          <a:p>
            <a:fld id="{A13C1212-D6CF-47AC-910C-29EDADB635B0}" type="datetimeFigureOut">
              <a:rPr lang="en-MY" smtClean="0"/>
              <a:t>16/5/2022</a:t>
            </a:fld>
            <a:endParaRPr lang="en-MY"/>
          </a:p>
        </p:txBody>
      </p:sp>
      <p:sp>
        <p:nvSpPr>
          <p:cNvPr id="5" name="Footer Placeholder 4">
            <a:extLst>
              <a:ext uri="{FF2B5EF4-FFF2-40B4-BE49-F238E27FC236}">
                <a16:creationId xmlns:a16="http://schemas.microsoft.com/office/drawing/2014/main" id="{E0EC2DD4-D366-F43D-3426-E1B040AC28A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AF259AD-7228-ABE1-9B9D-67D7E1767D5F}"/>
              </a:ext>
            </a:extLst>
          </p:cNvPr>
          <p:cNvSpPr>
            <a:spLocks noGrp="1"/>
          </p:cNvSpPr>
          <p:nvPr>
            <p:ph type="sldNum" sz="quarter" idx="12"/>
          </p:nvPr>
        </p:nvSpPr>
        <p:spPr/>
        <p:txBody>
          <a:bodyPr/>
          <a:lstStyle/>
          <a:p>
            <a:fld id="{8BA0C3AC-6C2B-4CAC-9C53-01E679E149E4}" type="slidenum">
              <a:rPr lang="en-MY" smtClean="0"/>
              <a:t>‹#›</a:t>
            </a:fld>
            <a:endParaRPr lang="en-MY"/>
          </a:p>
        </p:txBody>
      </p:sp>
    </p:spTree>
    <p:extLst>
      <p:ext uri="{BB962C8B-B14F-4D97-AF65-F5344CB8AC3E}">
        <p14:creationId xmlns:p14="http://schemas.microsoft.com/office/powerpoint/2010/main" val="72022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B1BB1C-935F-D855-A091-1863DE929D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ED49D123-1243-5F95-5625-7AE19C44C3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2327619-C5F9-2793-FB4E-FE43D45BDDE5}"/>
              </a:ext>
            </a:extLst>
          </p:cNvPr>
          <p:cNvSpPr>
            <a:spLocks noGrp="1"/>
          </p:cNvSpPr>
          <p:nvPr>
            <p:ph type="dt" sz="half" idx="10"/>
          </p:nvPr>
        </p:nvSpPr>
        <p:spPr/>
        <p:txBody>
          <a:bodyPr/>
          <a:lstStyle/>
          <a:p>
            <a:fld id="{A13C1212-D6CF-47AC-910C-29EDADB635B0}" type="datetimeFigureOut">
              <a:rPr lang="en-MY" smtClean="0"/>
              <a:t>16/5/2022</a:t>
            </a:fld>
            <a:endParaRPr lang="en-MY"/>
          </a:p>
        </p:txBody>
      </p:sp>
      <p:sp>
        <p:nvSpPr>
          <p:cNvPr id="5" name="Footer Placeholder 4">
            <a:extLst>
              <a:ext uri="{FF2B5EF4-FFF2-40B4-BE49-F238E27FC236}">
                <a16:creationId xmlns:a16="http://schemas.microsoft.com/office/drawing/2014/main" id="{BE91B3E2-A034-FBF9-0F32-DE80FB6E6EA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25CC836F-4BCF-C93D-63FD-27D68C56E705}"/>
              </a:ext>
            </a:extLst>
          </p:cNvPr>
          <p:cNvSpPr>
            <a:spLocks noGrp="1"/>
          </p:cNvSpPr>
          <p:nvPr>
            <p:ph type="sldNum" sz="quarter" idx="12"/>
          </p:nvPr>
        </p:nvSpPr>
        <p:spPr/>
        <p:txBody>
          <a:bodyPr/>
          <a:lstStyle/>
          <a:p>
            <a:fld id="{8BA0C3AC-6C2B-4CAC-9C53-01E679E149E4}" type="slidenum">
              <a:rPr lang="en-MY" smtClean="0"/>
              <a:t>‹#›</a:t>
            </a:fld>
            <a:endParaRPr lang="en-MY"/>
          </a:p>
        </p:txBody>
      </p:sp>
    </p:spTree>
    <p:extLst>
      <p:ext uri="{BB962C8B-B14F-4D97-AF65-F5344CB8AC3E}">
        <p14:creationId xmlns:p14="http://schemas.microsoft.com/office/powerpoint/2010/main" val="284317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F226A-BD0C-C2CF-DD71-A0A2AA1934EF}"/>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A52D5F3E-00F9-B8DE-68F3-D77EF5CF83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DCB7EAE1-4B16-DCE7-07E6-55AA0210D995}"/>
              </a:ext>
            </a:extLst>
          </p:cNvPr>
          <p:cNvSpPr>
            <a:spLocks noGrp="1"/>
          </p:cNvSpPr>
          <p:nvPr>
            <p:ph type="dt" sz="half" idx="10"/>
          </p:nvPr>
        </p:nvSpPr>
        <p:spPr/>
        <p:txBody>
          <a:bodyPr/>
          <a:lstStyle/>
          <a:p>
            <a:fld id="{A13C1212-D6CF-47AC-910C-29EDADB635B0}" type="datetimeFigureOut">
              <a:rPr lang="en-MY" smtClean="0"/>
              <a:t>16/5/2022</a:t>
            </a:fld>
            <a:endParaRPr lang="en-MY"/>
          </a:p>
        </p:txBody>
      </p:sp>
      <p:sp>
        <p:nvSpPr>
          <p:cNvPr id="5" name="Footer Placeholder 4">
            <a:extLst>
              <a:ext uri="{FF2B5EF4-FFF2-40B4-BE49-F238E27FC236}">
                <a16:creationId xmlns:a16="http://schemas.microsoft.com/office/drawing/2014/main" id="{AE3063BF-B4E0-A0B4-E6FC-740BEF85C28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DBA48DA-1CB1-26BE-AB75-9C77CCF057CE}"/>
              </a:ext>
            </a:extLst>
          </p:cNvPr>
          <p:cNvSpPr>
            <a:spLocks noGrp="1"/>
          </p:cNvSpPr>
          <p:nvPr>
            <p:ph type="sldNum" sz="quarter" idx="12"/>
          </p:nvPr>
        </p:nvSpPr>
        <p:spPr/>
        <p:txBody>
          <a:bodyPr/>
          <a:lstStyle/>
          <a:p>
            <a:fld id="{8BA0C3AC-6C2B-4CAC-9C53-01E679E149E4}" type="slidenum">
              <a:rPr lang="en-MY" smtClean="0"/>
              <a:t>‹#›</a:t>
            </a:fld>
            <a:endParaRPr lang="en-MY"/>
          </a:p>
        </p:txBody>
      </p:sp>
    </p:spTree>
    <p:extLst>
      <p:ext uri="{BB962C8B-B14F-4D97-AF65-F5344CB8AC3E}">
        <p14:creationId xmlns:p14="http://schemas.microsoft.com/office/powerpoint/2010/main" val="3931459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5D665-63C9-11F4-CAEF-572C22FD8D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64746B36-3DB6-A0BB-5882-F85913AEF0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B53401-8AF9-9F48-1952-2D6D73736D91}"/>
              </a:ext>
            </a:extLst>
          </p:cNvPr>
          <p:cNvSpPr>
            <a:spLocks noGrp="1"/>
          </p:cNvSpPr>
          <p:nvPr>
            <p:ph type="dt" sz="half" idx="10"/>
          </p:nvPr>
        </p:nvSpPr>
        <p:spPr/>
        <p:txBody>
          <a:bodyPr/>
          <a:lstStyle/>
          <a:p>
            <a:fld id="{A13C1212-D6CF-47AC-910C-29EDADB635B0}" type="datetimeFigureOut">
              <a:rPr lang="en-MY" smtClean="0"/>
              <a:t>16/5/2022</a:t>
            </a:fld>
            <a:endParaRPr lang="en-MY"/>
          </a:p>
        </p:txBody>
      </p:sp>
      <p:sp>
        <p:nvSpPr>
          <p:cNvPr id="5" name="Footer Placeholder 4">
            <a:extLst>
              <a:ext uri="{FF2B5EF4-FFF2-40B4-BE49-F238E27FC236}">
                <a16:creationId xmlns:a16="http://schemas.microsoft.com/office/drawing/2014/main" id="{96D1E2E2-6735-9F17-1B6F-010A8A8A44D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66EC196-761B-B37F-A72D-918C59EA338B}"/>
              </a:ext>
            </a:extLst>
          </p:cNvPr>
          <p:cNvSpPr>
            <a:spLocks noGrp="1"/>
          </p:cNvSpPr>
          <p:nvPr>
            <p:ph type="sldNum" sz="quarter" idx="12"/>
          </p:nvPr>
        </p:nvSpPr>
        <p:spPr/>
        <p:txBody>
          <a:bodyPr/>
          <a:lstStyle/>
          <a:p>
            <a:fld id="{8BA0C3AC-6C2B-4CAC-9C53-01E679E149E4}" type="slidenum">
              <a:rPr lang="en-MY" smtClean="0"/>
              <a:t>‹#›</a:t>
            </a:fld>
            <a:endParaRPr lang="en-MY"/>
          </a:p>
        </p:txBody>
      </p:sp>
    </p:spTree>
    <p:extLst>
      <p:ext uri="{BB962C8B-B14F-4D97-AF65-F5344CB8AC3E}">
        <p14:creationId xmlns:p14="http://schemas.microsoft.com/office/powerpoint/2010/main" val="2944020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0E192-5DF9-1975-E58B-C043615E0996}"/>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E8ECFD8A-77D6-5770-1352-D05246ED47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D2C4EA3F-B9D2-91EC-D148-BF448F6436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FD581459-D2C9-6A4D-1E7E-19A39E74713C}"/>
              </a:ext>
            </a:extLst>
          </p:cNvPr>
          <p:cNvSpPr>
            <a:spLocks noGrp="1"/>
          </p:cNvSpPr>
          <p:nvPr>
            <p:ph type="dt" sz="half" idx="10"/>
          </p:nvPr>
        </p:nvSpPr>
        <p:spPr/>
        <p:txBody>
          <a:bodyPr/>
          <a:lstStyle/>
          <a:p>
            <a:fld id="{A13C1212-D6CF-47AC-910C-29EDADB635B0}" type="datetimeFigureOut">
              <a:rPr lang="en-MY" smtClean="0"/>
              <a:t>16/5/2022</a:t>
            </a:fld>
            <a:endParaRPr lang="en-MY"/>
          </a:p>
        </p:txBody>
      </p:sp>
      <p:sp>
        <p:nvSpPr>
          <p:cNvPr id="6" name="Footer Placeholder 5">
            <a:extLst>
              <a:ext uri="{FF2B5EF4-FFF2-40B4-BE49-F238E27FC236}">
                <a16:creationId xmlns:a16="http://schemas.microsoft.com/office/drawing/2014/main" id="{907DFEE1-1B3F-8B36-989C-EA333CC26217}"/>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82FFAB21-A2D8-208D-6A55-22483B8DFB4F}"/>
              </a:ext>
            </a:extLst>
          </p:cNvPr>
          <p:cNvSpPr>
            <a:spLocks noGrp="1"/>
          </p:cNvSpPr>
          <p:nvPr>
            <p:ph type="sldNum" sz="quarter" idx="12"/>
          </p:nvPr>
        </p:nvSpPr>
        <p:spPr/>
        <p:txBody>
          <a:bodyPr/>
          <a:lstStyle/>
          <a:p>
            <a:fld id="{8BA0C3AC-6C2B-4CAC-9C53-01E679E149E4}" type="slidenum">
              <a:rPr lang="en-MY" smtClean="0"/>
              <a:t>‹#›</a:t>
            </a:fld>
            <a:endParaRPr lang="en-MY"/>
          </a:p>
        </p:txBody>
      </p:sp>
    </p:spTree>
    <p:extLst>
      <p:ext uri="{BB962C8B-B14F-4D97-AF65-F5344CB8AC3E}">
        <p14:creationId xmlns:p14="http://schemas.microsoft.com/office/powerpoint/2010/main" val="2487596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1958-B470-D81D-0D1F-5EEC9EF485A7}"/>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B9C99BC0-A23F-28E7-215E-579A92F0EE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DC8FC8-EBE3-BBCE-ADF4-FD7FD63F16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403AEFEA-BB62-DCA8-FBA9-79F9154DB0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5C2AB4-CC45-02B5-0FF1-C2B98CEC6C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4521F1DE-9691-74E0-C2C5-0302681DE90A}"/>
              </a:ext>
            </a:extLst>
          </p:cNvPr>
          <p:cNvSpPr>
            <a:spLocks noGrp="1"/>
          </p:cNvSpPr>
          <p:nvPr>
            <p:ph type="dt" sz="half" idx="10"/>
          </p:nvPr>
        </p:nvSpPr>
        <p:spPr/>
        <p:txBody>
          <a:bodyPr/>
          <a:lstStyle/>
          <a:p>
            <a:fld id="{A13C1212-D6CF-47AC-910C-29EDADB635B0}" type="datetimeFigureOut">
              <a:rPr lang="en-MY" smtClean="0"/>
              <a:t>16/5/2022</a:t>
            </a:fld>
            <a:endParaRPr lang="en-MY"/>
          </a:p>
        </p:txBody>
      </p:sp>
      <p:sp>
        <p:nvSpPr>
          <p:cNvPr id="8" name="Footer Placeholder 7">
            <a:extLst>
              <a:ext uri="{FF2B5EF4-FFF2-40B4-BE49-F238E27FC236}">
                <a16:creationId xmlns:a16="http://schemas.microsoft.com/office/drawing/2014/main" id="{F04B654B-BF39-583C-0987-5B4C81AF17B0}"/>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080C4988-D9AC-9D2B-50D0-204218275C8D}"/>
              </a:ext>
            </a:extLst>
          </p:cNvPr>
          <p:cNvSpPr>
            <a:spLocks noGrp="1"/>
          </p:cNvSpPr>
          <p:nvPr>
            <p:ph type="sldNum" sz="quarter" idx="12"/>
          </p:nvPr>
        </p:nvSpPr>
        <p:spPr/>
        <p:txBody>
          <a:bodyPr/>
          <a:lstStyle/>
          <a:p>
            <a:fld id="{8BA0C3AC-6C2B-4CAC-9C53-01E679E149E4}" type="slidenum">
              <a:rPr lang="en-MY" smtClean="0"/>
              <a:t>‹#›</a:t>
            </a:fld>
            <a:endParaRPr lang="en-MY"/>
          </a:p>
        </p:txBody>
      </p:sp>
    </p:spTree>
    <p:extLst>
      <p:ext uri="{BB962C8B-B14F-4D97-AF65-F5344CB8AC3E}">
        <p14:creationId xmlns:p14="http://schemas.microsoft.com/office/powerpoint/2010/main" val="333142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84BE-7BB1-088E-2D7C-3D8E71072B54}"/>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3D97532F-43EF-A45D-6766-4AECD7BD4BA1}"/>
              </a:ext>
            </a:extLst>
          </p:cNvPr>
          <p:cNvSpPr>
            <a:spLocks noGrp="1"/>
          </p:cNvSpPr>
          <p:nvPr>
            <p:ph type="dt" sz="half" idx="10"/>
          </p:nvPr>
        </p:nvSpPr>
        <p:spPr/>
        <p:txBody>
          <a:bodyPr/>
          <a:lstStyle/>
          <a:p>
            <a:fld id="{A13C1212-D6CF-47AC-910C-29EDADB635B0}" type="datetimeFigureOut">
              <a:rPr lang="en-MY" smtClean="0"/>
              <a:t>16/5/2022</a:t>
            </a:fld>
            <a:endParaRPr lang="en-MY"/>
          </a:p>
        </p:txBody>
      </p:sp>
      <p:sp>
        <p:nvSpPr>
          <p:cNvPr id="4" name="Footer Placeholder 3">
            <a:extLst>
              <a:ext uri="{FF2B5EF4-FFF2-40B4-BE49-F238E27FC236}">
                <a16:creationId xmlns:a16="http://schemas.microsoft.com/office/drawing/2014/main" id="{BE3CEA5B-7E78-0B9D-2416-16B01BBB8413}"/>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4B0355FA-9DC8-766A-1F16-4600C8C4FA6D}"/>
              </a:ext>
            </a:extLst>
          </p:cNvPr>
          <p:cNvSpPr>
            <a:spLocks noGrp="1"/>
          </p:cNvSpPr>
          <p:nvPr>
            <p:ph type="sldNum" sz="quarter" idx="12"/>
          </p:nvPr>
        </p:nvSpPr>
        <p:spPr/>
        <p:txBody>
          <a:bodyPr/>
          <a:lstStyle/>
          <a:p>
            <a:fld id="{8BA0C3AC-6C2B-4CAC-9C53-01E679E149E4}" type="slidenum">
              <a:rPr lang="en-MY" smtClean="0"/>
              <a:t>‹#›</a:t>
            </a:fld>
            <a:endParaRPr lang="en-MY"/>
          </a:p>
        </p:txBody>
      </p:sp>
    </p:spTree>
    <p:extLst>
      <p:ext uri="{BB962C8B-B14F-4D97-AF65-F5344CB8AC3E}">
        <p14:creationId xmlns:p14="http://schemas.microsoft.com/office/powerpoint/2010/main" val="501621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B1D850-B1E4-70CB-E03C-0EBD8EC6669E}"/>
              </a:ext>
            </a:extLst>
          </p:cNvPr>
          <p:cNvSpPr>
            <a:spLocks noGrp="1"/>
          </p:cNvSpPr>
          <p:nvPr>
            <p:ph type="dt" sz="half" idx="10"/>
          </p:nvPr>
        </p:nvSpPr>
        <p:spPr/>
        <p:txBody>
          <a:bodyPr/>
          <a:lstStyle/>
          <a:p>
            <a:fld id="{A13C1212-D6CF-47AC-910C-29EDADB635B0}" type="datetimeFigureOut">
              <a:rPr lang="en-MY" smtClean="0"/>
              <a:t>16/5/2022</a:t>
            </a:fld>
            <a:endParaRPr lang="en-MY"/>
          </a:p>
        </p:txBody>
      </p:sp>
      <p:sp>
        <p:nvSpPr>
          <p:cNvPr id="3" name="Footer Placeholder 2">
            <a:extLst>
              <a:ext uri="{FF2B5EF4-FFF2-40B4-BE49-F238E27FC236}">
                <a16:creationId xmlns:a16="http://schemas.microsoft.com/office/drawing/2014/main" id="{C57393FA-303F-F5C5-3022-1314264D7386}"/>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B38D1989-E3C3-9816-B572-CFBD5A5D3444}"/>
              </a:ext>
            </a:extLst>
          </p:cNvPr>
          <p:cNvSpPr>
            <a:spLocks noGrp="1"/>
          </p:cNvSpPr>
          <p:nvPr>
            <p:ph type="sldNum" sz="quarter" idx="12"/>
          </p:nvPr>
        </p:nvSpPr>
        <p:spPr/>
        <p:txBody>
          <a:bodyPr/>
          <a:lstStyle/>
          <a:p>
            <a:fld id="{8BA0C3AC-6C2B-4CAC-9C53-01E679E149E4}" type="slidenum">
              <a:rPr lang="en-MY" smtClean="0"/>
              <a:t>‹#›</a:t>
            </a:fld>
            <a:endParaRPr lang="en-MY"/>
          </a:p>
        </p:txBody>
      </p:sp>
    </p:spTree>
    <p:extLst>
      <p:ext uri="{BB962C8B-B14F-4D97-AF65-F5344CB8AC3E}">
        <p14:creationId xmlns:p14="http://schemas.microsoft.com/office/powerpoint/2010/main" val="140055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BA57-BA64-A5F3-0D90-5863F08852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EA6C6312-D7F2-1FA1-6637-7D26387DEE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D739F746-7AF7-99F1-D9EC-A228FE8DF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E7B13E-EFDB-28F8-636E-1CC241372731}"/>
              </a:ext>
            </a:extLst>
          </p:cNvPr>
          <p:cNvSpPr>
            <a:spLocks noGrp="1"/>
          </p:cNvSpPr>
          <p:nvPr>
            <p:ph type="dt" sz="half" idx="10"/>
          </p:nvPr>
        </p:nvSpPr>
        <p:spPr/>
        <p:txBody>
          <a:bodyPr/>
          <a:lstStyle/>
          <a:p>
            <a:fld id="{A13C1212-D6CF-47AC-910C-29EDADB635B0}" type="datetimeFigureOut">
              <a:rPr lang="en-MY" smtClean="0"/>
              <a:t>16/5/2022</a:t>
            </a:fld>
            <a:endParaRPr lang="en-MY"/>
          </a:p>
        </p:txBody>
      </p:sp>
      <p:sp>
        <p:nvSpPr>
          <p:cNvPr id="6" name="Footer Placeholder 5">
            <a:extLst>
              <a:ext uri="{FF2B5EF4-FFF2-40B4-BE49-F238E27FC236}">
                <a16:creationId xmlns:a16="http://schemas.microsoft.com/office/drawing/2014/main" id="{D084AC26-B665-F79E-87C9-D5D53D130324}"/>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97826B40-82D2-6F54-8EDB-73D1F9F4FA52}"/>
              </a:ext>
            </a:extLst>
          </p:cNvPr>
          <p:cNvSpPr>
            <a:spLocks noGrp="1"/>
          </p:cNvSpPr>
          <p:nvPr>
            <p:ph type="sldNum" sz="quarter" idx="12"/>
          </p:nvPr>
        </p:nvSpPr>
        <p:spPr/>
        <p:txBody>
          <a:bodyPr/>
          <a:lstStyle/>
          <a:p>
            <a:fld id="{8BA0C3AC-6C2B-4CAC-9C53-01E679E149E4}" type="slidenum">
              <a:rPr lang="en-MY" smtClean="0"/>
              <a:t>‹#›</a:t>
            </a:fld>
            <a:endParaRPr lang="en-MY"/>
          </a:p>
        </p:txBody>
      </p:sp>
    </p:spTree>
    <p:extLst>
      <p:ext uri="{BB962C8B-B14F-4D97-AF65-F5344CB8AC3E}">
        <p14:creationId xmlns:p14="http://schemas.microsoft.com/office/powerpoint/2010/main" val="3004648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CE69F-548E-AFB4-984D-9237F3A997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135674D4-B451-456A-3662-4A142F683C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996000F3-80CF-BB0C-B832-4AB75CA8E9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C10062-DDFF-1FA6-9080-1F474552E64E}"/>
              </a:ext>
            </a:extLst>
          </p:cNvPr>
          <p:cNvSpPr>
            <a:spLocks noGrp="1"/>
          </p:cNvSpPr>
          <p:nvPr>
            <p:ph type="dt" sz="half" idx="10"/>
          </p:nvPr>
        </p:nvSpPr>
        <p:spPr/>
        <p:txBody>
          <a:bodyPr/>
          <a:lstStyle/>
          <a:p>
            <a:fld id="{A13C1212-D6CF-47AC-910C-29EDADB635B0}" type="datetimeFigureOut">
              <a:rPr lang="en-MY" smtClean="0"/>
              <a:t>16/5/2022</a:t>
            </a:fld>
            <a:endParaRPr lang="en-MY"/>
          </a:p>
        </p:txBody>
      </p:sp>
      <p:sp>
        <p:nvSpPr>
          <p:cNvPr id="6" name="Footer Placeholder 5">
            <a:extLst>
              <a:ext uri="{FF2B5EF4-FFF2-40B4-BE49-F238E27FC236}">
                <a16:creationId xmlns:a16="http://schemas.microsoft.com/office/drawing/2014/main" id="{1BC37EDC-AB03-972C-FAA6-8CCE807E107F}"/>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7BBFD347-8BAE-8B44-B75E-AFFBAC451E36}"/>
              </a:ext>
            </a:extLst>
          </p:cNvPr>
          <p:cNvSpPr>
            <a:spLocks noGrp="1"/>
          </p:cNvSpPr>
          <p:nvPr>
            <p:ph type="sldNum" sz="quarter" idx="12"/>
          </p:nvPr>
        </p:nvSpPr>
        <p:spPr/>
        <p:txBody>
          <a:bodyPr/>
          <a:lstStyle/>
          <a:p>
            <a:fld id="{8BA0C3AC-6C2B-4CAC-9C53-01E679E149E4}" type="slidenum">
              <a:rPr lang="en-MY" smtClean="0"/>
              <a:t>‹#›</a:t>
            </a:fld>
            <a:endParaRPr lang="en-MY"/>
          </a:p>
        </p:txBody>
      </p:sp>
    </p:spTree>
    <p:extLst>
      <p:ext uri="{BB962C8B-B14F-4D97-AF65-F5344CB8AC3E}">
        <p14:creationId xmlns:p14="http://schemas.microsoft.com/office/powerpoint/2010/main" val="2625781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94532D-3A34-BF3C-C887-185728857F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AC56F744-E8B7-76CF-662A-F48A10D065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FC857C3F-1576-71B4-A189-5C972B466E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3C1212-D6CF-47AC-910C-29EDADB635B0}" type="datetimeFigureOut">
              <a:rPr lang="en-MY" smtClean="0"/>
              <a:t>16/5/2022</a:t>
            </a:fld>
            <a:endParaRPr lang="en-MY"/>
          </a:p>
        </p:txBody>
      </p:sp>
      <p:sp>
        <p:nvSpPr>
          <p:cNvPr id="5" name="Footer Placeholder 4">
            <a:extLst>
              <a:ext uri="{FF2B5EF4-FFF2-40B4-BE49-F238E27FC236}">
                <a16:creationId xmlns:a16="http://schemas.microsoft.com/office/drawing/2014/main" id="{4F231AC0-B39C-8031-D246-ACEC2E4144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BB2F437B-D8E6-B65F-7904-C1730A2010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0C3AC-6C2B-4CAC-9C53-01E679E149E4}" type="slidenum">
              <a:rPr lang="en-MY" smtClean="0"/>
              <a:t>‹#›</a:t>
            </a:fld>
            <a:endParaRPr lang="en-MY"/>
          </a:p>
        </p:txBody>
      </p:sp>
    </p:spTree>
    <p:extLst>
      <p:ext uri="{BB962C8B-B14F-4D97-AF65-F5344CB8AC3E}">
        <p14:creationId xmlns:p14="http://schemas.microsoft.com/office/powerpoint/2010/main" val="1855293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CD1B3-F94E-0678-3A48-A133227711EC}"/>
              </a:ext>
            </a:extLst>
          </p:cNvPr>
          <p:cNvSpPr>
            <a:spLocks noGrp="1"/>
          </p:cNvSpPr>
          <p:nvPr>
            <p:ph type="ctrTitle"/>
          </p:nvPr>
        </p:nvSpPr>
        <p:spPr/>
        <p:txBody>
          <a:bodyPr/>
          <a:lstStyle/>
          <a:p>
            <a:r>
              <a:rPr lang="en-MY" dirty="0"/>
              <a:t>SWARM ROBOT:</a:t>
            </a:r>
            <a:br>
              <a:rPr lang="en-MY" dirty="0"/>
            </a:br>
            <a:r>
              <a:rPr lang="en-MY" dirty="0" err="1"/>
              <a:t>FARobot</a:t>
            </a:r>
            <a:r>
              <a:rPr lang="en-MY" dirty="0"/>
              <a:t> SMR Robot</a:t>
            </a:r>
          </a:p>
        </p:txBody>
      </p:sp>
      <p:sp>
        <p:nvSpPr>
          <p:cNvPr id="3" name="Subtitle 2">
            <a:extLst>
              <a:ext uri="{FF2B5EF4-FFF2-40B4-BE49-F238E27FC236}">
                <a16:creationId xmlns:a16="http://schemas.microsoft.com/office/drawing/2014/main" id="{AEF15786-45E9-93B9-F0F0-E680B7B61BF2}"/>
              </a:ext>
            </a:extLst>
          </p:cNvPr>
          <p:cNvSpPr>
            <a:spLocks noGrp="1"/>
          </p:cNvSpPr>
          <p:nvPr>
            <p:ph type="subTitle" idx="1"/>
          </p:nvPr>
        </p:nvSpPr>
        <p:spPr/>
        <p:txBody>
          <a:bodyPr/>
          <a:lstStyle/>
          <a:p>
            <a:r>
              <a:rPr lang="en-MY" dirty="0"/>
              <a:t>Ikhwan bin Amir Hamzah (1812423)</a:t>
            </a:r>
          </a:p>
        </p:txBody>
      </p:sp>
    </p:spTree>
    <p:extLst>
      <p:ext uri="{BB962C8B-B14F-4D97-AF65-F5344CB8AC3E}">
        <p14:creationId xmlns:p14="http://schemas.microsoft.com/office/powerpoint/2010/main" val="1175149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D79F0-30B4-8DB1-F55C-8DF177C59459}"/>
              </a:ext>
            </a:extLst>
          </p:cNvPr>
          <p:cNvSpPr>
            <a:spLocks noGrp="1"/>
          </p:cNvSpPr>
          <p:nvPr>
            <p:ph type="title"/>
          </p:nvPr>
        </p:nvSpPr>
        <p:spPr/>
        <p:txBody>
          <a:bodyPr/>
          <a:lstStyle/>
          <a:p>
            <a:r>
              <a:rPr lang="en-MY" dirty="0"/>
              <a:t>Actuators/</a:t>
            </a:r>
            <a:r>
              <a:rPr lang="en-MY" dirty="0" err="1"/>
              <a:t>Locomotions</a:t>
            </a:r>
            <a:endParaRPr lang="en-MY" dirty="0"/>
          </a:p>
        </p:txBody>
      </p:sp>
      <p:pic>
        <p:nvPicPr>
          <p:cNvPr id="6" name="Content Placeholder 5">
            <a:extLst>
              <a:ext uri="{FF2B5EF4-FFF2-40B4-BE49-F238E27FC236}">
                <a16:creationId xmlns:a16="http://schemas.microsoft.com/office/drawing/2014/main" id="{CAB96593-A044-93E8-8A58-0A0C16E933DE}"/>
              </a:ext>
            </a:extLst>
          </p:cNvPr>
          <p:cNvPicPr>
            <a:picLocks noGrp="1" noChangeAspect="1"/>
          </p:cNvPicPr>
          <p:nvPr>
            <p:ph idx="1"/>
          </p:nvPr>
        </p:nvPicPr>
        <p:blipFill>
          <a:blip r:embed="rId2"/>
          <a:stretch>
            <a:fillRect/>
          </a:stretch>
        </p:blipFill>
        <p:spPr>
          <a:xfrm>
            <a:off x="1529852" y="1349375"/>
            <a:ext cx="9132296" cy="5041358"/>
          </a:xfrm>
        </p:spPr>
      </p:pic>
    </p:spTree>
    <p:extLst>
      <p:ext uri="{BB962C8B-B14F-4D97-AF65-F5344CB8AC3E}">
        <p14:creationId xmlns:p14="http://schemas.microsoft.com/office/powerpoint/2010/main" val="1276197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06C4B-1853-6EED-853B-DBC15F81D3FE}"/>
              </a:ext>
            </a:extLst>
          </p:cNvPr>
          <p:cNvSpPr>
            <a:spLocks noGrp="1"/>
          </p:cNvSpPr>
          <p:nvPr>
            <p:ph type="title"/>
          </p:nvPr>
        </p:nvSpPr>
        <p:spPr/>
        <p:txBody>
          <a:bodyPr/>
          <a:lstStyle/>
          <a:p>
            <a:r>
              <a:rPr lang="en-MY" dirty="0"/>
              <a:t>Navigation System &amp; Controllers</a:t>
            </a:r>
          </a:p>
        </p:txBody>
      </p:sp>
      <p:sp>
        <p:nvSpPr>
          <p:cNvPr id="3" name="Content Placeholder 2">
            <a:extLst>
              <a:ext uri="{FF2B5EF4-FFF2-40B4-BE49-F238E27FC236}">
                <a16:creationId xmlns:a16="http://schemas.microsoft.com/office/drawing/2014/main" id="{EFEC70BB-F2A9-C587-57E8-74A5B9D91324}"/>
              </a:ext>
            </a:extLst>
          </p:cNvPr>
          <p:cNvSpPr>
            <a:spLocks noGrp="1"/>
          </p:cNvSpPr>
          <p:nvPr>
            <p:ph idx="1"/>
          </p:nvPr>
        </p:nvSpPr>
        <p:spPr>
          <a:xfrm>
            <a:off x="838199" y="1690688"/>
            <a:ext cx="10515599" cy="4351338"/>
          </a:xfrm>
        </p:spPr>
        <p:txBody>
          <a:bodyPr>
            <a:normAutofit lnSpcReduction="10000"/>
          </a:bodyPr>
          <a:lstStyle/>
          <a:p>
            <a:r>
              <a:rPr lang="en-MY" dirty="0"/>
              <a:t>Swarm Core</a:t>
            </a:r>
          </a:p>
          <a:p>
            <a:r>
              <a:rPr lang="en-MY" dirty="0"/>
              <a:t>Easy fleet management</a:t>
            </a:r>
          </a:p>
          <a:p>
            <a:pPr lvl="1"/>
            <a:r>
              <a:rPr lang="en-US" dirty="0"/>
              <a:t>Easy robot and equipment fleet onboarding at scale.</a:t>
            </a:r>
          </a:p>
          <a:p>
            <a:r>
              <a:rPr lang="en-US" dirty="0"/>
              <a:t>Drag and drop workflow design</a:t>
            </a:r>
          </a:p>
          <a:p>
            <a:pPr lvl="1"/>
            <a:r>
              <a:rPr lang="en-US" dirty="0"/>
              <a:t>Design complex workflow and event triggers through our user-friendly UI.</a:t>
            </a:r>
          </a:p>
          <a:p>
            <a:r>
              <a:rPr lang="en-US" dirty="0"/>
              <a:t>Hybrid Fleet management</a:t>
            </a:r>
          </a:p>
          <a:p>
            <a:pPr lvl="1"/>
            <a:r>
              <a:rPr lang="en-US" dirty="0"/>
              <a:t>Consolidate and orchestrate different brands of robots and equipment from one interface.</a:t>
            </a:r>
          </a:p>
          <a:p>
            <a:r>
              <a:rPr lang="en-US" dirty="0" err="1"/>
              <a:t>LiveView</a:t>
            </a:r>
            <a:r>
              <a:rPr lang="en-US" dirty="0"/>
              <a:t> at scale</a:t>
            </a:r>
          </a:p>
          <a:p>
            <a:pPr lvl="1"/>
            <a:r>
              <a:rPr lang="en-US" dirty="0"/>
              <a:t>Oversee multiple fleet in different site in real-time.</a:t>
            </a:r>
          </a:p>
        </p:txBody>
      </p:sp>
      <p:sp>
        <p:nvSpPr>
          <p:cNvPr id="6" name="Rectangle 1">
            <a:extLst>
              <a:ext uri="{FF2B5EF4-FFF2-40B4-BE49-F238E27FC236}">
                <a16:creationId xmlns:a16="http://schemas.microsoft.com/office/drawing/2014/main" id="{11FEFB0E-6971-031D-C6BA-D3A9D0D91F64}"/>
              </a:ext>
            </a:extLst>
          </p:cNvPr>
          <p:cNvSpPr>
            <a:spLocks noChangeArrowheads="1"/>
          </p:cNvSpPr>
          <p:nvPr/>
        </p:nvSpPr>
        <p:spPr bwMode="auto">
          <a:xfrm>
            <a:off x="152400" y="152400"/>
            <a:ext cx="10985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700" b="0" i="0" u="none" strike="noStrike" cap="none" normalizeH="0" baseline="0">
                <a:ln>
                  <a:noFill/>
                </a:ln>
                <a:solidFill>
                  <a:srgbClr val="000000"/>
                </a:solidFill>
                <a:effectLst/>
                <a:latin typeface="Arial" panose="020B0604020202020204" pitchFamily="34" charset="0"/>
                <a:cs typeface="Arial" panose="020B0604020202020204" pitchFamily="34" charset="0"/>
              </a:rPr>
            </a:br>
            <a:endParaRPr kumimoji="0" lang="en-US" altLang="en-US" sz="7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7983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06C4B-1853-6EED-853B-DBC15F81D3FE}"/>
              </a:ext>
            </a:extLst>
          </p:cNvPr>
          <p:cNvSpPr>
            <a:spLocks noGrp="1"/>
          </p:cNvSpPr>
          <p:nvPr>
            <p:ph type="title"/>
          </p:nvPr>
        </p:nvSpPr>
        <p:spPr/>
        <p:txBody>
          <a:bodyPr/>
          <a:lstStyle/>
          <a:p>
            <a:r>
              <a:rPr lang="en-MY" dirty="0"/>
              <a:t>Controllers</a:t>
            </a:r>
          </a:p>
        </p:txBody>
      </p:sp>
      <p:pic>
        <p:nvPicPr>
          <p:cNvPr id="5" name="Picture 4">
            <a:extLst>
              <a:ext uri="{FF2B5EF4-FFF2-40B4-BE49-F238E27FC236}">
                <a16:creationId xmlns:a16="http://schemas.microsoft.com/office/drawing/2014/main" id="{B880DCCF-EF89-5E9E-3B80-27695D74B0ED}"/>
              </a:ext>
            </a:extLst>
          </p:cNvPr>
          <p:cNvPicPr>
            <a:picLocks noChangeAspect="1"/>
          </p:cNvPicPr>
          <p:nvPr/>
        </p:nvPicPr>
        <p:blipFill>
          <a:blip r:embed="rId2"/>
          <a:stretch>
            <a:fillRect/>
          </a:stretch>
        </p:blipFill>
        <p:spPr>
          <a:xfrm>
            <a:off x="838200" y="1627464"/>
            <a:ext cx="5061262" cy="4199891"/>
          </a:xfrm>
          <a:prstGeom prst="rect">
            <a:avLst/>
          </a:prstGeom>
        </p:spPr>
      </p:pic>
      <p:sp>
        <p:nvSpPr>
          <p:cNvPr id="6" name="Rectangle 1">
            <a:extLst>
              <a:ext uri="{FF2B5EF4-FFF2-40B4-BE49-F238E27FC236}">
                <a16:creationId xmlns:a16="http://schemas.microsoft.com/office/drawing/2014/main" id="{11FEFB0E-6971-031D-C6BA-D3A9D0D91F64}"/>
              </a:ext>
            </a:extLst>
          </p:cNvPr>
          <p:cNvSpPr>
            <a:spLocks noChangeArrowheads="1"/>
          </p:cNvSpPr>
          <p:nvPr/>
        </p:nvSpPr>
        <p:spPr bwMode="auto">
          <a:xfrm>
            <a:off x="152400" y="152400"/>
            <a:ext cx="10985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700" b="0" i="0" u="none" strike="noStrike" cap="none" normalizeH="0" baseline="0">
                <a:ln>
                  <a:noFill/>
                </a:ln>
                <a:solidFill>
                  <a:srgbClr val="000000"/>
                </a:solidFill>
                <a:effectLst/>
                <a:latin typeface="Arial" panose="020B0604020202020204" pitchFamily="34" charset="0"/>
                <a:cs typeface="Arial" panose="020B0604020202020204" pitchFamily="34" charset="0"/>
              </a:rPr>
            </a:br>
            <a:endParaRPr kumimoji="0" lang="en-US" altLang="en-US" sz="7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7" name="Picture 3">
            <a:extLst>
              <a:ext uri="{FF2B5EF4-FFF2-40B4-BE49-F238E27FC236}">
                <a16:creationId xmlns:a16="http://schemas.microsoft.com/office/drawing/2014/main" id="{072D5B6B-AC55-CB49-8CDD-F55033EEF7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19452"/>
            <a:ext cx="5469971" cy="2619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25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BDD9-8D5B-6EA6-A818-AF3056C408D8}"/>
              </a:ext>
            </a:extLst>
          </p:cNvPr>
          <p:cNvSpPr>
            <a:spLocks noGrp="1"/>
          </p:cNvSpPr>
          <p:nvPr>
            <p:ph type="title"/>
          </p:nvPr>
        </p:nvSpPr>
        <p:spPr/>
        <p:txBody>
          <a:bodyPr/>
          <a:lstStyle/>
          <a:p>
            <a:r>
              <a:rPr lang="en-MY" dirty="0"/>
              <a:t>Data Collection	</a:t>
            </a:r>
          </a:p>
        </p:txBody>
      </p:sp>
      <p:pic>
        <p:nvPicPr>
          <p:cNvPr id="5" name="Content Placeholder 4">
            <a:extLst>
              <a:ext uri="{FF2B5EF4-FFF2-40B4-BE49-F238E27FC236}">
                <a16:creationId xmlns:a16="http://schemas.microsoft.com/office/drawing/2014/main" id="{FE63F815-C76D-5614-4500-D04F4B86F531}"/>
              </a:ext>
            </a:extLst>
          </p:cNvPr>
          <p:cNvPicPr>
            <a:picLocks noGrp="1" noChangeAspect="1"/>
          </p:cNvPicPr>
          <p:nvPr>
            <p:ph idx="1"/>
          </p:nvPr>
        </p:nvPicPr>
        <p:blipFill>
          <a:blip r:embed="rId2"/>
          <a:stretch>
            <a:fillRect/>
          </a:stretch>
        </p:blipFill>
        <p:spPr>
          <a:xfrm>
            <a:off x="1391810" y="1539539"/>
            <a:ext cx="9408379" cy="4399867"/>
          </a:xfrm>
        </p:spPr>
      </p:pic>
    </p:spTree>
    <p:extLst>
      <p:ext uri="{BB962C8B-B14F-4D97-AF65-F5344CB8AC3E}">
        <p14:creationId xmlns:p14="http://schemas.microsoft.com/office/powerpoint/2010/main" val="432962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BDD9-8D5B-6EA6-A818-AF3056C408D8}"/>
              </a:ext>
            </a:extLst>
          </p:cNvPr>
          <p:cNvSpPr>
            <a:spLocks noGrp="1"/>
          </p:cNvSpPr>
          <p:nvPr>
            <p:ph type="title"/>
          </p:nvPr>
        </p:nvSpPr>
        <p:spPr/>
        <p:txBody>
          <a:bodyPr/>
          <a:lstStyle/>
          <a:p>
            <a:r>
              <a:rPr lang="en-MY" dirty="0"/>
              <a:t>Data Collection	</a:t>
            </a:r>
          </a:p>
        </p:txBody>
      </p:sp>
      <p:pic>
        <p:nvPicPr>
          <p:cNvPr id="7" name="Picture 6">
            <a:extLst>
              <a:ext uri="{FF2B5EF4-FFF2-40B4-BE49-F238E27FC236}">
                <a16:creationId xmlns:a16="http://schemas.microsoft.com/office/drawing/2014/main" id="{EA7AF2D8-3143-CF52-1E0A-DEB9A31BA06F}"/>
              </a:ext>
            </a:extLst>
          </p:cNvPr>
          <p:cNvPicPr>
            <a:picLocks noChangeAspect="1"/>
          </p:cNvPicPr>
          <p:nvPr/>
        </p:nvPicPr>
        <p:blipFill>
          <a:blip r:embed="rId2"/>
          <a:stretch>
            <a:fillRect/>
          </a:stretch>
        </p:blipFill>
        <p:spPr>
          <a:xfrm>
            <a:off x="5669433" y="1481477"/>
            <a:ext cx="4674717" cy="4696561"/>
          </a:xfrm>
          <a:prstGeom prst="rect">
            <a:avLst/>
          </a:prstGeom>
        </p:spPr>
      </p:pic>
      <p:pic>
        <p:nvPicPr>
          <p:cNvPr id="8" name="Content Placeholder 7">
            <a:extLst>
              <a:ext uri="{FF2B5EF4-FFF2-40B4-BE49-F238E27FC236}">
                <a16:creationId xmlns:a16="http://schemas.microsoft.com/office/drawing/2014/main" id="{097478B4-6D8A-F268-C61F-1E79C4E9AC9F}"/>
              </a:ext>
            </a:extLst>
          </p:cNvPr>
          <p:cNvPicPr>
            <a:picLocks noGrp="1" noChangeAspect="1"/>
          </p:cNvPicPr>
          <p:nvPr>
            <p:ph idx="1"/>
          </p:nvPr>
        </p:nvPicPr>
        <p:blipFill>
          <a:blip r:embed="rId3"/>
          <a:stretch>
            <a:fillRect/>
          </a:stretch>
        </p:blipFill>
        <p:spPr>
          <a:xfrm>
            <a:off x="838200" y="1481477"/>
            <a:ext cx="4381454" cy="4604998"/>
          </a:xfrm>
        </p:spPr>
      </p:pic>
    </p:spTree>
    <p:extLst>
      <p:ext uri="{BB962C8B-B14F-4D97-AF65-F5344CB8AC3E}">
        <p14:creationId xmlns:p14="http://schemas.microsoft.com/office/powerpoint/2010/main" val="3895800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BDD9-8D5B-6EA6-A818-AF3056C408D8}"/>
              </a:ext>
            </a:extLst>
          </p:cNvPr>
          <p:cNvSpPr>
            <a:spLocks noGrp="1"/>
          </p:cNvSpPr>
          <p:nvPr>
            <p:ph type="title"/>
          </p:nvPr>
        </p:nvSpPr>
        <p:spPr/>
        <p:txBody>
          <a:bodyPr/>
          <a:lstStyle/>
          <a:p>
            <a:r>
              <a:rPr lang="en-MY" dirty="0"/>
              <a:t>Data Collection	</a:t>
            </a:r>
          </a:p>
        </p:txBody>
      </p:sp>
      <p:sp>
        <p:nvSpPr>
          <p:cNvPr id="4" name="Content Placeholder 3">
            <a:extLst>
              <a:ext uri="{FF2B5EF4-FFF2-40B4-BE49-F238E27FC236}">
                <a16:creationId xmlns:a16="http://schemas.microsoft.com/office/drawing/2014/main" id="{7DEE9FA5-6F5A-7027-3CD3-08C31462CBF0}"/>
              </a:ext>
            </a:extLst>
          </p:cNvPr>
          <p:cNvSpPr>
            <a:spLocks noGrp="1"/>
          </p:cNvSpPr>
          <p:nvPr>
            <p:ph idx="1"/>
          </p:nvPr>
        </p:nvSpPr>
        <p:spPr>
          <a:xfrm>
            <a:off x="838200" y="1690688"/>
            <a:ext cx="4476750" cy="4351338"/>
          </a:xfrm>
        </p:spPr>
        <p:txBody>
          <a:bodyPr>
            <a:normAutofit fontScale="70000" lnSpcReduction="20000"/>
          </a:bodyPr>
          <a:lstStyle/>
          <a:p>
            <a:pPr algn="just"/>
            <a:r>
              <a:rPr lang="en-MY" dirty="0"/>
              <a:t>Localisation Sensor</a:t>
            </a:r>
          </a:p>
          <a:p>
            <a:pPr algn="just"/>
            <a:r>
              <a:rPr lang="en-US" dirty="0"/>
              <a:t>Process of determining where a mobile robot is located with respect to its environment</a:t>
            </a:r>
          </a:p>
          <a:p>
            <a:pPr algn="just"/>
            <a:r>
              <a:rPr lang="en-US" dirty="0"/>
              <a:t>A map of the environment is available, and the robot is equipped with sensors that observe the environment as well as monitor its own motion</a:t>
            </a:r>
          </a:p>
          <a:p>
            <a:pPr algn="just"/>
            <a:r>
              <a:rPr lang="en-US" b="0" i="0" dirty="0">
                <a:solidFill>
                  <a:srgbClr val="1C1D1E"/>
                </a:solidFill>
                <a:effectLst/>
                <a:latin typeface="Open Sans" panose="020B0606030504020204" pitchFamily="34" charset="0"/>
              </a:rPr>
              <a:t>Two of the most common probabilistic techniques, extended Kalman filter and particle filter, that can be used to combine information from sensors to compute an estimate the robot location allowing the robot to recognize its position</a:t>
            </a:r>
            <a:endParaRPr lang="en-MY" dirty="0"/>
          </a:p>
        </p:txBody>
      </p:sp>
      <p:pic>
        <p:nvPicPr>
          <p:cNvPr id="2050" name="Picture 2" descr="The localization sensor networks. ">
            <a:extLst>
              <a:ext uri="{FF2B5EF4-FFF2-40B4-BE49-F238E27FC236}">
                <a16:creationId xmlns:a16="http://schemas.microsoft.com/office/drawing/2014/main" id="{B34B7C2C-5025-7609-E5E4-E426B4690D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5463" y="1690688"/>
            <a:ext cx="6048375" cy="427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705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78F46-7BA3-9024-CC11-F7A49AD5DEDE}"/>
              </a:ext>
            </a:extLst>
          </p:cNvPr>
          <p:cNvSpPr>
            <a:spLocks noGrp="1"/>
          </p:cNvSpPr>
          <p:nvPr>
            <p:ph type="title"/>
          </p:nvPr>
        </p:nvSpPr>
        <p:spPr/>
        <p:txBody>
          <a:bodyPr/>
          <a:lstStyle/>
          <a:p>
            <a:r>
              <a:rPr lang="en-MY" dirty="0"/>
              <a:t>Data Transmission</a:t>
            </a:r>
          </a:p>
        </p:txBody>
      </p:sp>
      <p:pic>
        <p:nvPicPr>
          <p:cNvPr id="5" name="Content Placeholder 4">
            <a:extLst>
              <a:ext uri="{FF2B5EF4-FFF2-40B4-BE49-F238E27FC236}">
                <a16:creationId xmlns:a16="http://schemas.microsoft.com/office/drawing/2014/main" id="{6193B343-D1EB-C789-FBDB-3BAF92B16522}"/>
              </a:ext>
            </a:extLst>
          </p:cNvPr>
          <p:cNvPicPr>
            <a:picLocks noGrp="1" noChangeAspect="1"/>
          </p:cNvPicPr>
          <p:nvPr>
            <p:ph idx="1"/>
          </p:nvPr>
        </p:nvPicPr>
        <p:blipFill>
          <a:blip r:embed="rId2"/>
          <a:stretch>
            <a:fillRect/>
          </a:stretch>
        </p:blipFill>
        <p:spPr>
          <a:xfrm>
            <a:off x="783109" y="2001515"/>
            <a:ext cx="10625782" cy="2854969"/>
          </a:xfrm>
        </p:spPr>
      </p:pic>
    </p:spTree>
    <p:extLst>
      <p:ext uri="{BB962C8B-B14F-4D97-AF65-F5344CB8AC3E}">
        <p14:creationId xmlns:p14="http://schemas.microsoft.com/office/powerpoint/2010/main" val="278891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78F46-7BA3-9024-CC11-F7A49AD5DEDE}"/>
              </a:ext>
            </a:extLst>
          </p:cNvPr>
          <p:cNvSpPr>
            <a:spLocks noGrp="1"/>
          </p:cNvSpPr>
          <p:nvPr>
            <p:ph type="title"/>
          </p:nvPr>
        </p:nvSpPr>
        <p:spPr/>
        <p:txBody>
          <a:bodyPr/>
          <a:lstStyle/>
          <a:p>
            <a:r>
              <a:rPr lang="en-MY" dirty="0"/>
              <a:t>Data Transmission</a:t>
            </a:r>
          </a:p>
        </p:txBody>
      </p:sp>
      <p:pic>
        <p:nvPicPr>
          <p:cNvPr id="11" name="Content Placeholder 10">
            <a:extLst>
              <a:ext uri="{FF2B5EF4-FFF2-40B4-BE49-F238E27FC236}">
                <a16:creationId xmlns:a16="http://schemas.microsoft.com/office/drawing/2014/main" id="{BFC0C500-DAA3-DA17-1DB2-E29A3BA0AC11}"/>
              </a:ext>
            </a:extLst>
          </p:cNvPr>
          <p:cNvPicPr>
            <a:picLocks noGrp="1" noChangeAspect="1"/>
          </p:cNvPicPr>
          <p:nvPr>
            <p:ph idx="1"/>
          </p:nvPr>
        </p:nvPicPr>
        <p:blipFill>
          <a:blip r:embed="rId2"/>
          <a:stretch>
            <a:fillRect/>
          </a:stretch>
        </p:blipFill>
        <p:spPr>
          <a:xfrm>
            <a:off x="1124775" y="1277144"/>
            <a:ext cx="4684651" cy="4825265"/>
          </a:xfrm>
        </p:spPr>
      </p:pic>
      <p:pic>
        <p:nvPicPr>
          <p:cNvPr id="9" name="Picture 8">
            <a:extLst>
              <a:ext uri="{FF2B5EF4-FFF2-40B4-BE49-F238E27FC236}">
                <a16:creationId xmlns:a16="http://schemas.microsoft.com/office/drawing/2014/main" id="{AA51A4EF-ABB8-9661-350A-CF6E4B27D375}"/>
              </a:ext>
            </a:extLst>
          </p:cNvPr>
          <p:cNvPicPr>
            <a:picLocks noChangeAspect="1"/>
          </p:cNvPicPr>
          <p:nvPr/>
        </p:nvPicPr>
        <p:blipFill rotWithShape="1">
          <a:blip r:embed="rId3"/>
          <a:srcRect b="9838"/>
          <a:stretch/>
        </p:blipFill>
        <p:spPr>
          <a:xfrm>
            <a:off x="6096000" y="1277144"/>
            <a:ext cx="4562476" cy="5059538"/>
          </a:xfrm>
          <a:prstGeom prst="rect">
            <a:avLst/>
          </a:prstGeom>
        </p:spPr>
      </p:pic>
    </p:spTree>
    <p:extLst>
      <p:ext uri="{BB962C8B-B14F-4D97-AF65-F5344CB8AC3E}">
        <p14:creationId xmlns:p14="http://schemas.microsoft.com/office/powerpoint/2010/main" val="340780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EE930-7D04-304F-EE30-28D1307D2BB1}"/>
              </a:ext>
            </a:extLst>
          </p:cNvPr>
          <p:cNvSpPr>
            <a:spLocks noGrp="1"/>
          </p:cNvSpPr>
          <p:nvPr>
            <p:ph type="title"/>
          </p:nvPr>
        </p:nvSpPr>
        <p:spPr/>
        <p:txBody>
          <a:bodyPr/>
          <a:lstStyle/>
          <a:p>
            <a:r>
              <a:rPr lang="en-MY" dirty="0"/>
              <a:t>Power System Management</a:t>
            </a:r>
          </a:p>
        </p:txBody>
      </p:sp>
      <p:pic>
        <p:nvPicPr>
          <p:cNvPr id="5" name="Content Placeholder 4">
            <a:extLst>
              <a:ext uri="{FF2B5EF4-FFF2-40B4-BE49-F238E27FC236}">
                <a16:creationId xmlns:a16="http://schemas.microsoft.com/office/drawing/2014/main" id="{D761E89E-B641-D8AE-B0D7-BB5DBC4E47D4}"/>
              </a:ext>
            </a:extLst>
          </p:cNvPr>
          <p:cNvPicPr>
            <a:picLocks noGrp="1" noChangeAspect="1"/>
          </p:cNvPicPr>
          <p:nvPr>
            <p:ph idx="1"/>
          </p:nvPr>
        </p:nvPicPr>
        <p:blipFill>
          <a:blip r:embed="rId2"/>
          <a:stretch>
            <a:fillRect/>
          </a:stretch>
        </p:blipFill>
        <p:spPr>
          <a:xfrm>
            <a:off x="519418" y="1984302"/>
            <a:ext cx="3886742" cy="3486637"/>
          </a:xfrm>
        </p:spPr>
      </p:pic>
      <p:pic>
        <p:nvPicPr>
          <p:cNvPr id="7" name="Picture 6">
            <a:extLst>
              <a:ext uri="{FF2B5EF4-FFF2-40B4-BE49-F238E27FC236}">
                <a16:creationId xmlns:a16="http://schemas.microsoft.com/office/drawing/2014/main" id="{9B1EA33F-C722-AE2D-E0C3-FF651D0B74F0}"/>
              </a:ext>
            </a:extLst>
          </p:cNvPr>
          <p:cNvPicPr>
            <a:picLocks noChangeAspect="1"/>
          </p:cNvPicPr>
          <p:nvPr/>
        </p:nvPicPr>
        <p:blipFill>
          <a:blip r:embed="rId3"/>
          <a:stretch>
            <a:fillRect/>
          </a:stretch>
        </p:blipFill>
        <p:spPr>
          <a:xfrm>
            <a:off x="4807946" y="1984302"/>
            <a:ext cx="6723947" cy="3405187"/>
          </a:xfrm>
          <a:prstGeom prst="rect">
            <a:avLst/>
          </a:prstGeom>
        </p:spPr>
      </p:pic>
    </p:spTree>
    <p:extLst>
      <p:ext uri="{BB962C8B-B14F-4D97-AF65-F5344CB8AC3E}">
        <p14:creationId xmlns:p14="http://schemas.microsoft.com/office/powerpoint/2010/main" val="3115066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71C4-DF15-D35F-E9B0-169135B36E18}"/>
              </a:ext>
            </a:extLst>
          </p:cNvPr>
          <p:cNvSpPr>
            <a:spLocks noGrp="1"/>
          </p:cNvSpPr>
          <p:nvPr>
            <p:ph type="title"/>
          </p:nvPr>
        </p:nvSpPr>
        <p:spPr/>
        <p:txBody>
          <a:bodyPr/>
          <a:lstStyle/>
          <a:p>
            <a:r>
              <a:rPr lang="en-MY" dirty="0"/>
              <a:t>History</a:t>
            </a:r>
          </a:p>
        </p:txBody>
      </p:sp>
      <p:sp>
        <p:nvSpPr>
          <p:cNvPr id="3" name="Content Placeholder 2">
            <a:extLst>
              <a:ext uri="{FF2B5EF4-FFF2-40B4-BE49-F238E27FC236}">
                <a16:creationId xmlns:a16="http://schemas.microsoft.com/office/drawing/2014/main" id="{974FB765-5500-F273-281E-ABB19854820D}"/>
              </a:ext>
            </a:extLst>
          </p:cNvPr>
          <p:cNvSpPr>
            <a:spLocks noGrp="1"/>
          </p:cNvSpPr>
          <p:nvPr>
            <p:ph idx="1"/>
          </p:nvPr>
        </p:nvSpPr>
        <p:spPr/>
        <p:txBody>
          <a:bodyPr>
            <a:normAutofit fontScale="85000" lnSpcReduction="10000"/>
          </a:bodyPr>
          <a:lstStyle/>
          <a:p>
            <a:pPr algn="just"/>
            <a:r>
              <a:rPr lang="en-US" b="0" i="0" dirty="0">
                <a:solidFill>
                  <a:srgbClr val="222222"/>
                </a:solidFill>
                <a:effectLst/>
              </a:rPr>
              <a:t>The term ’swarm’ was first used in robotics by G. Beni and Fukuda in 1988. According to G. Beni, cellular robotics is composed of autonomous robots that operate in an n-dimensional cellular space without any central entity. Additionally, they coordinate and cooperate to accomplish common goals.</a:t>
            </a:r>
          </a:p>
          <a:p>
            <a:pPr algn="just"/>
            <a:r>
              <a:rPr lang="en-US" b="0" i="0" dirty="0" err="1">
                <a:solidFill>
                  <a:srgbClr val="222222"/>
                </a:solidFill>
                <a:effectLst/>
              </a:rPr>
              <a:t>Fokuda</a:t>
            </a:r>
            <a:r>
              <a:rPr lang="en-US" b="0" i="0" dirty="0">
                <a:solidFill>
                  <a:srgbClr val="222222"/>
                </a:solidFill>
                <a:effectLst/>
              </a:rPr>
              <a:t> used a swarm as a group of robots to work together like the cells of a human body. As a result, they could accomplish very complex goals. A year later, G. Beni and J. Wang introduced ‘swarm intelligence,’ claiming that cellular robotic systems could show intelligent behavior by coordinating their actions.</a:t>
            </a:r>
          </a:p>
          <a:p>
            <a:pPr algn="just"/>
            <a:r>
              <a:rPr lang="en-US" b="0" i="0" dirty="0">
                <a:solidFill>
                  <a:srgbClr val="222222"/>
                </a:solidFill>
                <a:effectLst/>
              </a:rPr>
              <a:t>In 1993, C. Ronald </a:t>
            </a:r>
            <a:r>
              <a:rPr lang="en-US" b="0" i="0" dirty="0" err="1">
                <a:solidFill>
                  <a:srgbClr val="222222"/>
                </a:solidFill>
                <a:effectLst/>
              </a:rPr>
              <a:t>Kube</a:t>
            </a:r>
            <a:r>
              <a:rPr lang="en-US" b="0" i="0" dirty="0">
                <a:solidFill>
                  <a:srgbClr val="222222"/>
                </a:solidFill>
                <a:effectLst/>
              </a:rPr>
              <a:t> and Hong </a:t>
            </a:r>
            <a:r>
              <a:rPr lang="en-US" b="0" i="0" dirty="0" err="1">
                <a:solidFill>
                  <a:srgbClr val="222222"/>
                </a:solidFill>
                <a:effectLst/>
              </a:rPr>
              <a:t>Zohng</a:t>
            </a:r>
            <a:r>
              <a:rPr lang="en-US" b="0" i="0" dirty="0">
                <a:solidFill>
                  <a:srgbClr val="222222"/>
                </a:solidFill>
                <a:effectLst/>
              </a:rPr>
              <a:t> constructed a multi-robot system inspired by the collective behaviors of natural swarms. In the same year, Gregory Dudek defined swarm robotics based on their different features, including the size, communication range, communication topology, communication bandwidth, reorganization rate, abilities of the members, and swarm homo or heterogeneity.</a:t>
            </a:r>
          </a:p>
        </p:txBody>
      </p:sp>
    </p:spTree>
    <p:extLst>
      <p:ext uri="{BB962C8B-B14F-4D97-AF65-F5344CB8AC3E}">
        <p14:creationId xmlns:p14="http://schemas.microsoft.com/office/powerpoint/2010/main" val="1318671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71C4-DF15-D35F-E9B0-169135B36E18}"/>
              </a:ext>
            </a:extLst>
          </p:cNvPr>
          <p:cNvSpPr>
            <a:spLocks noGrp="1"/>
          </p:cNvSpPr>
          <p:nvPr>
            <p:ph type="title"/>
          </p:nvPr>
        </p:nvSpPr>
        <p:spPr/>
        <p:txBody>
          <a:bodyPr/>
          <a:lstStyle/>
          <a:p>
            <a:r>
              <a:rPr lang="en-MY" dirty="0"/>
              <a:t>History</a:t>
            </a:r>
          </a:p>
        </p:txBody>
      </p:sp>
      <p:sp>
        <p:nvSpPr>
          <p:cNvPr id="3" name="Content Placeholder 2">
            <a:extLst>
              <a:ext uri="{FF2B5EF4-FFF2-40B4-BE49-F238E27FC236}">
                <a16:creationId xmlns:a16="http://schemas.microsoft.com/office/drawing/2014/main" id="{974FB765-5500-F273-281E-ABB19854820D}"/>
              </a:ext>
            </a:extLst>
          </p:cNvPr>
          <p:cNvSpPr>
            <a:spLocks noGrp="1"/>
          </p:cNvSpPr>
          <p:nvPr>
            <p:ph idx="1"/>
          </p:nvPr>
        </p:nvSpPr>
        <p:spPr>
          <a:xfrm>
            <a:off x="838200" y="1619075"/>
            <a:ext cx="10515600" cy="4557888"/>
          </a:xfrm>
        </p:spPr>
        <p:txBody>
          <a:bodyPr>
            <a:normAutofit/>
          </a:bodyPr>
          <a:lstStyle/>
          <a:p>
            <a:pPr algn="just"/>
            <a:r>
              <a:rPr lang="en-US" sz="2400" b="0" i="0" dirty="0">
                <a:solidFill>
                  <a:srgbClr val="222222"/>
                </a:solidFill>
                <a:effectLst/>
              </a:rPr>
              <a:t>Early swarm robotic systems explored swarming behaviors in species like ants, birds, fish, and others. The researchers examined these behaviors, exploring the ways how to realize these behaviors in different robotic systems. Additionally, research was driven by different inspirations, like the flocking of birds or colonies of ants.</a:t>
            </a:r>
          </a:p>
          <a:p>
            <a:pPr algn="just"/>
            <a:r>
              <a:rPr lang="en-US" sz="2400" b="0" i="0" dirty="0">
                <a:solidFill>
                  <a:srgbClr val="222222"/>
                </a:solidFill>
                <a:effectLst/>
              </a:rPr>
              <a:t>However, in 2004, G. Beni made a fresh attempt to describe a swarm more precisely. According to him, robots in a swarm are simple, identical, and self-organizing. The system must be scalable, and only local communication is available among the swarm members. These properties are still considered the basics of defining and distinguishing swarm robotic systems from other robotic systems. According to G. Beni, the number of members in a swarm should be greater than 100 and much less than 1023.</a:t>
            </a:r>
          </a:p>
          <a:p>
            <a:pPr algn="l"/>
            <a:endParaRPr lang="en-US" sz="2400" b="0" i="0" dirty="0">
              <a:solidFill>
                <a:srgbClr val="222222"/>
              </a:solidFill>
              <a:effectLst/>
            </a:endParaRPr>
          </a:p>
        </p:txBody>
      </p:sp>
    </p:spTree>
    <p:extLst>
      <p:ext uri="{BB962C8B-B14F-4D97-AF65-F5344CB8AC3E}">
        <p14:creationId xmlns:p14="http://schemas.microsoft.com/office/powerpoint/2010/main" val="253092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71C4-DF15-D35F-E9B0-169135B36E18}"/>
              </a:ext>
            </a:extLst>
          </p:cNvPr>
          <p:cNvSpPr>
            <a:spLocks noGrp="1"/>
          </p:cNvSpPr>
          <p:nvPr>
            <p:ph type="title"/>
          </p:nvPr>
        </p:nvSpPr>
        <p:spPr/>
        <p:txBody>
          <a:bodyPr/>
          <a:lstStyle/>
          <a:p>
            <a:r>
              <a:rPr lang="en-MY" dirty="0"/>
              <a:t>History</a:t>
            </a:r>
          </a:p>
        </p:txBody>
      </p:sp>
      <p:sp>
        <p:nvSpPr>
          <p:cNvPr id="3" name="Content Placeholder 2">
            <a:extLst>
              <a:ext uri="{FF2B5EF4-FFF2-40B4-BE49-F238E27FC236}">
                <a16:creationId xmlns:a16="http://schemas.microsoft.com/office/drawing/2014/main" id="{974FB765-5500-F273-281E-ABB19854820D}"/>
              </a:ext>
            </a:extLst>
          </p:cNvPr>
          <p:cNvSpPr>
            <a:spLocks noGrp="1"/>
          </p:cNvSpPr>
          <p:nvPr>
            <p:ph idx="1"/>
          </p:nvPr>
        </p:nvSpPr>
        <p:spPr/>
        <p:txBody>
          <a:bodyPr>
            <a:normAutofit lnSpcReduction="10000"/>
          </a:bodyPr>
          <a:lstStyle/>
          <a:p>
            <a:pPr algn="just"/>
            <a:r>
              <a:rPr lang="en-US" dirty="0"/>
              <a:t>The key characteristics of swarm robots are as follows:</a:t>
            </a:r>
          </a:p>
          <a:p>
            <a:pPr lvl="1" algn="just"/>
            <a:r>
              <a:rPr lang="en-US" dirty="0"/>
              <a:t>Autonomy: Consists of autonomous robots that can physically interact with the environment.</a:t>
            </a:r>
          </a:p>
          <a:p>
            <a:pPr lvl="1" algn="just"/>
            <a:r>
              <a:rPr lang="en-US" dirty="0"/>
              <a:t>Large number: Consists of limited homogeneous groups of robots in which each group contains a large number of members.</a:t>
            </a:r>
          </a:p>
          <a:p>
            <a:pPr lvl="1" algn="just"/>
            <a:r>
              <a:rPr lang="en-US" dirty="0"/>
              <a:t>Limited capabilities: Each robot in the system is relatively incapable or inefficient in carrying out tasks independently, but they are highly efficient when they cooperate as a group.</a:t>
            </a:r>
          </a:p>
          <a:p>
            <a:pPr lvl="1" algn="just"/>
            <a:r>
              <a:rPr lang="en-US" dirty="0"/>
              <a:t>Scalability &amp; robustness: Scalable and robust. Increasing the number of units will improve the overall performance.</a:t>
            </a:r>
          </a:p>
          <a:p>
            <a:pPr lvl="1" algn="just"/>
            <a:r>
              <a:rPr lang="en-US" dirty="0"/>
              <a:t>Distributed coordination: Coordination between robots is distributed. Each robot has local and limited sensing and communication abilities.</a:t>
            </a:r>
            <a:endParaRPr lang="en-MY" dirty="0"/>
          </a:p>
        </p:txBody>
      </p:sp>
    </p:spTree>
    <p:extLst>
      <p:ext uri="{BB962C8B-B14F-4D97-AF65-F5344CB8AC3E}">
        <p14:creationId xmlns:p14="http://schemas.microsoft.com/office/powerpoint/2010/main" val="2474787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E91F-F441-21F3-FAC1-3BDD8D6221D6}"/>
              </a:ext>
            </a:extLst>
          </p:cNvPr>
          <p:cNvSpPr>
            <a:spLocks noGrp="1"/>
          </p:cNvSpPr>
          <p:nvPr>
            <p:ph type="title"/>
          </p:nvPr>
        </p:nvSpPr>
        <p:spPr/>
        <p:txBody>
          <a:bodyPr/>
          <a:lstStyle/>
          <a:p>
            <a:r>
              <a:rPr lang="en-MY" dirty="0"/>
              <a:t>Basic System Architecture</a:t>
            </a:r>
          </a:p>
        </p:txBody>
      </p:sp>
      <p:pic>
        <p:nvPicPr>
          <p:cNvPr id="4" name="Content Placeholder 3">
            <a:extLst>
              <a:ext uri="{FF2B5EF4-FFF2-40B4-BE49-F238E27FC236}">
                <a16:creationId xmlns:a16="http://schemas.microsoft.com/office/drawing/2014/main" id="{F0431B47-4B79-BD50-D75F-C1C1911B9BE6}"/>
              </a:ext>
            </a:extLst>
          </p:cNvPr>
          <p:cNvPicPr>
            <a:picLocks noGrp="1" noChangeAspect="1"/>
          </p:cNvPicPr>
          <p:nvPr>
            <p:ph idx="1"/>
          </p:nvPr>
        </p:nvPicPr>
        <p:blipFill>
          <a:blip r:embed="rId2"/>
          <a:stretch>
            <a:fillRect/>
          </a:stretch>
        </p:blipFill>
        <p:spPr>
          <a:xfrm>
            <a:off x="2504666" y="1413166"/>
            <a:ext cx="7182668" cy="4740561"/>
          </a:xfrm>
          <a:prstGeom prst="rect">
            <a:avLst/>
          </a:prstGeom>
        </p:spPr>
      </p:pic>
    </p:spTree>
    <p:extLst>
      <p:ext uri="{BB962C8B-B14F-4D97-AF65-F5344CB8AC3E}">
        <p14:creationId xmlns:p14="http://schemas.microsoft.com/office/powerpoint/2010/main" val="1209000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E91F-F441-21F3-FAC1-3BDD8D6221D6}"/>
              </a:ext>
            </a:extLst>
          </p:cNvPr>
          <p:cNvSpPr>
            <a:spLocks noGrp="1"/>
          </p:cNvSpPr>
          <p:nvPr>
            <p:ph type="title"/>
          </p:nvPr>
        </p:nvSpPr>
        <p:spPr/>
        <p:txBody>
          <a:bodyPr/>
          <a:lstStyle/>
          <a:p>
            <a:r>
              <a:rPr lang="en-MY" dirty="0"/>
              <a:t>Basic System Architecture</a:t>
            </a:r>
          </a:p>
        </p:txBody>
      </p:sp>
      <p:pic>
        <p:nvPicPr>
          <p:cNvPr id="4" name="Content Placeholder 3">
            <a:extLst>
              <a:ext uri="{FF2B5EF4-FFF2-40B4-BE49-F238E27FC236}">
                <a16:creationId xmlns:a16="http://schemas.microsoft.com/office/drawing/2014/main" id="{8ED85FBF-339C-59BD-4D31-53D854AB4E49}"/>
              </a:ext>
            </a:extLst>
          </p:cNvPr>
          <p:cNvPicPr>
            <a:picLocks noGrp="1" noChangeAspect="1"/>
          </p:cNvPicPr>
          <p:nvPr>
            <p:ph idx="1"/>
          </p:nvPr>
        </p:nvPicPr>
        <p:blipFill>
          <a:blip r:embed="rId2"/>
          <a:stretch>
            <a:fillRect/>
          </a:stretch>
        </p:blipFill>
        <p:spPr>
          <a:xfrm>
            <a:off x="1959800" y="1506843"/>
            <a:ext cx="8272400" cy="4351338"/>
          </a:xfrm>
          <a:prstGeom prst="rect">
            <a:avLst/>
          </a:prstGeom>
        </p:spPr>
      </p:pic>
    </p:spTree>
    <p:extLst>
      <p:ext uri="{BB962C8B-B14F-4D97-AF65-F5344CB8AC3E}">
        <p14:creationId xmlns:p14="http://schemas.microsoft.com/office/powerpoint/2010/main" val="3973384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E91F-F441-21F3-FAC1-3BDD8D6221D6}"/>
              </a:ext>
            </a:extLst>
          </p:cNvPr>
          <p:cNvSpPr>
            <a:spLocks noGrp="1"/>
          </p:cNvSpPr>
          <p:nvPr>
            <p:ph type="title"/>
          </p:nvPr>
        </p:nvSpPr>
        <p:spPr/>
        <p:txBody>
          <a:bodyPr/>
          <a:lstStyle/>
          <a:p>
            <a:r>
              <a:rPr lang="en-MY" dirty="0"/>
              <a:t>Basic System Architecture</a:t>
            </a:r>
          </a:p>
        </p:txBody>
      </p:sp>
      <p:pic>
        <p:nvPicPr>
          <p:cNvPr id="6" name="Content Placeholder 5">
            <a:extLst>
              <a:ext uri="{FF2B5EF4-FFF2-40B4-BE49-F238E27FC236}">
                <a16:creationId xmlns:a16="http://schemas.microsoft.com/office/drawing/2014/main" id="{EFCBC7BC-3010-47A1-2B3E-C373DF3B533F}"/>
              </a:ext>
            </a:extLst>
          </p:cNvPr>
          <p:cNvPicPr>
            <a:picLocks noGrp="1" noChangeAspect="1"/>
          </p:cNvPicPr>
          <p:nvPr>
            <p:ph idx="1"/>
          </p:nvPr>
        </p:nvPicPr>
        <p:blipFill>
          <a:blip r:embed="rId2"/>
          <a:stretch>
            <a:fillRect/>
          </a:stretch>
        </p:blipFill>
        <p:spPr>
          <a:xfrm>
            <a:off x="2219496" y="1506978"/>
            <a:ext cx="7753007" cy="4909464"/>
          </a:xfrm>
          <a:prstGeom prst="rect">
            <a:avLst/>
          </a:prstGeom>
        </p:spPr>
      </p:pic>
    </p:spTree>
    <p:extLst>
      <p:ext uri="{BB962C8B-B14F-4D97-AF65-F5344CB8AC3E}">
        <p14:creationId xmlns:p14="http://schemas.microsoft.com/office/powerpoint/2010/main" val="462351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926BC-D109-3861-A15B-CEFC2CA8E815}"/>
              </a:ext>
            </a:extLst>
          </p:cNvPr>
          <p:cNvSpPr>
            <a:spLocks noGrp="1"/>
          </p:cNvSpPr>
          <p:nvPr>
            <p:ph type="title"/>
          </p:nvPr>
        </p:nvSpPr>
        <p:spPr/>
        <p:txBody>
          <a:bodyPr/>
          <a:lstStyle/>
          <a:p>
            <a:r>
              <a:rPr lang="en-MY" dirty="0"/>
              <a:t>Robot Body Design vs Tasks</a:t>
            </a:r>
          </a:p>
        </p:txBody>
      </p:sp>
      <p:pic>
        <p:nvPicPr>
          <p:cNvPr id="4" name="Content Placeholder 3">
            <a:extLst>
              <a:ext uri="{FF2B5EF4-FFF2-40B4-BE49-F238E27FC236}">
                <a16:creationId xmlns:a16="http://schemas.microsoft.com/office/drawing/2014/main" id="{D6FA098B-9943-A957-76B0-3FEECA8F017E}"/>
              </a:ext>
            </a:extLst>
          </p:cNvPr>
          <p:cNvPicPr>
            <a:picLocks noGrp="1" noChangeAspect="1"/>
          </p:cNvPicPr>
          <p:nvPr>
            <p:ph idx="1"/>
          </p:nvPr>
        </p:nvPicPr>
        <p:blipFill>
          <a:blip r:embed="rId2"/>
          <a:stretch>
            <a:fillRect/>
          </a:stretch>
        </p:blipFill>
        <p:spPr>
          <a:xfrm>
            <a:off x="838199" y="1631857"/>
            <a:ext cx="4883093" cy="3061501"/>
          </a:xfrm>
          <a:prstGeom prst="rect">
            <a:avLst/>
          </a:prstGeom>
        </p:spPr>
      </p:pic>
      <p:sp>
        <p:nvSpPr>
          <p:cNvPr id="5" name="TextBox 4">
            <a:extLst>
              <a:ext uri="{FF2B5EF4-FFF2-40B4-BE49-F238E27FC236}">
                <a16:creationId xmlns:a16="http://schemas.microsoft.com/office/drawing/2014/main" id="{1ED000B7-9C47-7FD4-A29F-3C16E5A8C407}"/>
              </a:ext>
            </a:extLst>
          </p:cNvPr>
          <p:cNvSpPr txBox="1"/>
          <p:nvPr/>
        </p:nvSpPr>
        <p:spPr>
          <a:xfrm>
            <a:off x="5587068" y="1631857"/>
            <a:ext cx="5766732" cy="3416320"/>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262626"/>
                </a:solidFill>
                <a:effectLst/>
              </a:rPr>
              <a:t>A robot that can understand and move through its environment independently using sophisticated sensors, artificial intelligence, machine learning, and compute for path planning to interpret and navigate through their environment, untethered from wired power</a:t>
            </a:r>
          </a:p>
          <a:p>
            <a:pPr marL="285750" indent="-285750" algn="just">
              <a:buFont typeface="Arial" panose="020B0604020202020204" pitchFamily="34" charset="0"/>
              <a:buChar char="•"/>
            </a:pPr>
            <a:endParaRPr lang="en-US" dirty="0">
              <a:solidFill>
                <a:srgbClr val="000000"/>
              </a:solidFill>
            </a:endParaRPr>
          </a:p>
          <a:p>
            <a:pPr marL="285750" indent="-285750" algn="just">
              <a:buFont typeface="Arial" panose="020B0604020202020204" pitchFamily="34" charset="0"/>
              <a:buChar char="•"/>
            </a:pPr>
            <a:r>
              <a:rPr lang="en-US" b="0" i="0" dirty="0">
                <a:solidFill>
                  <a:srgbClr val="000000"/>
                </a:solidFill>
                <a:effectLst/>
              </a:rPr>
              <a:t>Standard protocols prove to be valuable tools for industrial-grade robotic solutions thus at </a:t>
            </a:r>
            <a:r>
              <a:rPr lang="en-US" b="0" i="0" dirty="0" err="1">
                <a:solidFill>
                  <a:srgbClr val="000000"/>
                </a:solidFill>
                <a:effectLst/>
              </a:rPr>
              <a:t>FARobot</a:t>
            </a:r>
            <a:r>
              <a:rPr lang="en-US" b="0" i="0" dirty="0">
                <a:solidFill>
                  <a:srgbClr val="000000"/>
                </a:solidFill>
                <a:effectLst/>
              </a:rPr>
              <a:t>, a proprietary protocol called Swarm Protocol is developed. It reduces AMR, AGV and equipment idle time, increases factory and warehouse throughput and standardize the onboarding of new robots.</a:t>
            </a:r>
          </a:p>
        </p:txBody>
      </p:sp>
    </p:spTree>
    <p:extLst>
      <p:ext uri="{BB962C8B-B14F-4D97-AF65-F5344CB8AC3E}">
        <p14:creationId xmlns:p14="http://schemas.microsoft.com/office/powerpoint/2010/main" val="2999261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D79F0-30B4-8DB1-F55C-8DF177C59459}"/>
              </a:ext>
            </a:extLst>
          </p:cNvPr>
          <p:cNvSpPr>
            <a:spLocks noGrp="1"/>
          </p:cNvSpPr>
          <p:nvPr>
            <p:ph type="title"/>
          </p:nvPr>
        </p:nvSpPr>
        <p:spPr/>
        <p:txBody>
          <a:bodyPr/>
          <a:lstStyle/>
          <a:p>
            <a:r>
              <a:rPr lang="en-MY" dirty="0"/>
              <a:t>Actuators/</a:t>
            </a:r>
            <a:r>
              <a:rPr lang="en-MY" dirty="0" err="1"/>
              <a:t>Locomotions</a:t>
            </a:r>
            <a:endParaRPr lang="en-MY" dirty="0"/>
          </a:p>
        </p:txBody>
      </p:sp>
      <p:pic>
        <p:nvPicPr>
          <p:cNvPr id="11" name="Content Placeholder 10">
            <a:extLst>
              <a:ext uri="{FF2B5EF4-FFF2-40B4-BE49-F238E27FC236}">
                <a16:creationId xmlns:a16="http://schemas.microsoft.com/office/drawing/2014/main" id="{62FA36DC-9283-2930-689A-525DFB37694D}"/>
              </a:ext>
            </a:extLst>
          </p:cNvPr>
          <p:cNvPicPr>
            <a:picLocks noGrp="1" noChangeAspect="1"/>
          </p:cNvPicPr>
          <p:nvPr>
            <p:ph idx="1"/>
          </p:nvPr>
        </p:nvPicPr>
        <p:blipFill>
          <a:blip r:embed="rId2"/>
          <a:stretch>
            <a:fillRect/>
          </a:stretch>
        </p:blipFill>
        <p:spPr>
          <a:xfrm>
            <a:off x="1103312" y="1690688"/>
            <a:ext cx="9985376" cy="3805237"/>
          </a:xfrm>
        </p:spPr>
      </p:pic>
    </p:spTree>
    <p:extLst>
      <p:ext uri="{BB962C8B-B14F-4D97-AF65-F5344CB8AC3E}">
        <p14:creationId xmlns:p14="http://schemas.microsoft.com/office/powerpoint/2010/main" val="3978311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731</Words>
  <Application>Microsoft Office PowerPoint</Application>
  <PresentationFormat>Widescreen</PresentationFormat>
  <Paragraphs>48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Open Sans</vt:lpstr>
      <vt:lpstr>Office Theme</vt:lpstr>
      <vt:lpstr>SWARM ROBOT: FARobot SMR Robot</vt:lpstr>
      <vt:lpstr>History</vt:lpstr>
      <vt:lpstr>History</vt:lpstr>
      <vt:lpstr>History</vt:lpstr>
      <vt:lpstr>Basic System Architecture</vt:lpstr>
      <vt:lpstr>Basic System Architecture</vt:lpstr>
      <vt:lpstr>Basic System Architecture</vt:lpstr>
      <vt:lpstr>Robot Body Design vs Tasks</vt:lpstr>
      <vt:lpstr>Actuators/Locomotions</vt:lpstr>
      <vt:lpstr>Actuators/Locomotions</vt:lpstr>
      <vt:lpstr>Navigation System &amp; Controllers</vt:lpstr>
      <vt:lpstr>Controllers</vt:lpstr>
      <vt:lpstr>Data Collection </vt:lpstr>
      <vt:lpstr>Data Collection </vt:lpstr>
      <vt:lpstr>Data Collection </vt:lpstr>
      <vt:lpstr>Data Transmission</vt:lpstr>
      <vt:lpstr>Data Transmission</vt:lpstr>
      <vt:lpstr>Power System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SWARM ROBOT: FARobot SMR Robot</dc:title>
  <dc:creator>IKHWAN BIN AMIR HAMZAH</dc:creator>
  <cp:lastModifiedBy>IKHWAN BIN AMIR HAMZAH</cp:lastModifiedBy>
  <cp:revision>2</cp:revision>
  <dcterms:created xsi:type="dcterms:W3CDTF">2022-05-16T08:17:15Z</dcterms:created>
  <dcterms:modified xsi:type="dcterms:W3CDTF">2022-05-16T13:08:13Z</dcterms:modified>
</cp:coreProperties>
</file>