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8b15bb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8b15bb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8b15bb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8b15bb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7affb2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7affb2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7affb2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7affb2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37affb2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37affb2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7affb2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7affb2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7affb2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7affb2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Gitlab CI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 up, cleanup and beyon</a:t>
            </a:r>
            <a:r>
              <a:rPr lang="en-GB"/>
              <a:t>d </a:t>
            </a:r>
            <a:r>
              <a:rPr lang="en-GB"/>
              <a:t>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50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Cache dependencies and app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Cache your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global/local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artifacts for built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 up cache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Combine with template job/anchors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Disable both if not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Install dependencies only when it’s needed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134850" y="445025"/>
            <a:ext cx="148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artifacts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Separate </a:t>
            </a:r>
            <a:r>
              <a:rPr lang="en-GB"/>
              <a:t>configuration per environment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 build and publish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Gitlab environments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strategy and submodules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Decrease docker context size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.dockerignore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 only things that are necessary to run the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 docker image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 only things that are necessary to run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--cache-from to always have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multi step build to decrease image size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