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131"/>
    <a:srgbClr val="4B71A1"/>
    <a:srgbClr val="18395D"/>
    <a:srgbClr val="DEAE00"/>
    <a:srgbClr val="FFF0B6"/>
    <a:srgbClr val="374E5C"/>
    <a:srgbClr val="143D5C"/>
    <a:srgbClr val="041226"/>
    <a:srgbClr val="282C38"/>
    <a:srgbClr val="394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4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7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26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420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49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678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8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33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41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9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16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FE5B4-86AF-4DB1-8226-A38B70F7AEA3}" type="datetimeFigureOut">
              <a:rPr lang="en-PH" smtClean="0"/>
              <a:t>20/04/2024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C006E-38B8-4CB7-B75C-B0ACFAD1CE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460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7A6-01F8-1EA1-E856-25D9DFD06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99AE-8C8B-9903-146F-DBB151D7E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train on tracks with trees in the background&#10;&#10;Description automatically generated">
            <a:extLst>
              <a:ext uri="{FF2B5EF4-FFF2-40B4-BE49-F238E27FC236}">
                <a16:creationId xmlns:a16="http://schemas.microsoft.com/office/drawing/2014/main" id="{F2370681-F7D0-AF43-96AD-90D76A14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710B7-98E4-3F29-5EE9-E150F147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068417" y="-21260"/>
            <a:ext cx="5837583" cy="6879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23EC4-7FB0-C1CA-B648-89C7A0253983}"/>
              </a:ext>
            </a:extLst>
          </p:cNvPr>
          <p:cNvSpPr txBox="1"/>
          <p:nvPr/>
        </p:nvSpPr>
        <p:spPr>
          <a:xfrm>
            <a:off x="0" y="157706"/>
            <a:ext cx="406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DE787"/>
                </a:solidFill>
                <a:latin typeface="AquilineTwo" panose="02000605040000020002" pitchFamily="2" charset="0"/>
              </a:rPr>
              <a:t>Tarlac Train Express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27B6B-D16A-EBE9-66F2-7CCE520BD27D}"/>
              </a:ext>
            </a:extLst>
          </p:cNvPr>
          <p:cNvSpPr txBox="1"/>
          <p:nvPr/>
        </p:nvSpPr>
        <p:spPr>
          <a:xfrm>
            <a:off x="915724" y="1080964"/>
            <a:ext cx="21556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Origin</a:t>
            </a: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Destination</a:t>
            </a: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Discount</a:t>
            </a: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ct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Fare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1975FE-640A-9A91-4BA8-B2E84051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26" y="1556429"/>
            <a:ext cx="2105319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F5E314-C0FC-8AE4-D53C-BAE161443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26" y="2746249"/>
            <a:ext cx="2095792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3F25AE-7B61-07C0-10AB-4BA5E97C3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6" y="3995628"/>
            <a:ext cx="2105319" cy="36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4D7D63-C9E7-7283-C713-4F14DBA45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26" y="5164771"/>
            <a:ext cx="2089549" cy="35160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78E810-0A0F-A95D-7AB6-55004B5E62E4}"/>
              </a:ext>
            </a:extLst>
          </p:cNvPr>
          <p:cNvSpPr/>
          <p:nvPr/>
        </p:nvSpPr>
        <p:spPr>
          <a:xfrm>
            <a:off x="981826" y="5777036"/>
            <a:ext cx="2105319" cy="605482"/>
          </a:xfrm>
          <a:prstGeom prst="roundRect">
            <a:avLst>
              <a:gd name="adj" fmla="val 11266"/>
            </a:avLst>
          </a:prstGeom>
          <a:solidFill>
            <a:srgbClr val="589E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Fjalla One" panose="02000506040000020004" pitchFamily="2" charset="0"/>
              </a:rPr>
              <a:t>Compute Fare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FD8F5B-A495-F43D-0268-AC2D7E0F0B39}"/>
              </a:ext>
            </a:extLst>
          </p:cNvPr>
          <p:cNvSpPr txBox="1"/>
          <p:nvPr/>
        </p:nvSpPr>
        <p:spPr>
          <a:xfrm>
            <a:off x="4259795" y="1503737"/>
            <a:ext cx="2162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Total Fare Collected</a:t>
            </a:r>
          </a:p>
          <a:p>
            <a:pPr algn="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Vat 12%</a:t>
            </a: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 </a:t>
            </a: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Net Collection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B2322-241A-ECAB-0E34-CF06C6D17175}"/>
              </a:ext>
            </a:extLst>
          </p:cNvPr>
          <p:cNvSpPr txBox="1"/>
          <p:nvPr/>
        </p:nvSpPr>
        <p:spPr>
          <a:xfrm>
            <a:off x="4068417" y="226201"/>
            <a:ext cx="583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DE787"/>
                </a:solidFill>
                <a:latin typeface="AquilineTwo" panose="02000605040000020002" pitchFamily="2" charset="0"/>
              </a:rPr>
              <a:t>Daily Summary Report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59F21A-6C31-04FF-247B-256B20B40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657" y="1504303"/>
            <a:ext cx="2105319" cy="3687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967084-DB5F-C1FA-3C11-29C09FA69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8543" y="2113905"/>
            <a:ext cx="2105319" cy="368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1FD1F6-EAD6-77A6-7C6E-DEF55DC81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8543" y="2734906"/>
            <a:ext cx="2105319" cy="3687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3AF8F0-5F75-A222-D9E2-25469D678AFF}"/>
              </a:ext>
            </a:extLst>
          </p:cNvPr>
          <p:cNvSpPr txBox="1"/>
          <p:nvPr/>
        </p:nvSpPr>
        <p:spPr>
          <a:xfrm>
            <a:off x="4259794" y="3644071"/>
            <a:ext cx="2162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Total Fare</a:t>
            </a:r>
          </a:p>
          <a:p>
            <a:pPr algn="r"/>
            <a:endParaRPr lang="en-PH" sz="2000" dirty="0">
              <a:solidFill>
                <a:schemeClr val="bg1">
                  <a:lumMod val="95000"/>
                </a:schemeClr>
              </a:solidFill>
              <a:latin typeface="Fjalla One" panose="02000506040000020004" pitchFamily="2" charset="0"/>
            </a:endParaRP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Discount</a:t>
            </a: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 </a:t>
            </a:r>
          </a:p>
          <a:p>
            <a:pPr algn="r"/>
            <a:r>
              <a:rPr lang="en-PH" sz="2000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</a:rPr>
              <a:t>Net Fare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A19515-8E85-F411-70CF-FCF36CA80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8543" y="3609560"/>
            <a:ext cx="2105319" cy="3687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467E65-7D13-3026-EE21-B1FF23FB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429" y="4219162"/>
            <a:ext cx="2105319" cy="3687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70687C-9BFF-9B7E-D308-8752FAF31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429" y="4840163"/>
            <a:ext cx="2105319" cy="368728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9A57E2-F20C-D9D0-5E83-663F73C9FD87}"/>
              </a:ext>
            </a:extLst>
          </p:cNvPr>
          <p:cNvSpPr/>
          <p:nvPr/>
        </p:nvSpPr>
        <p:spPr>
          <a:xfrm>
            <a:off x="4299271" y="5777036"/>
            <a:ext cx="2105319" cy="605482"/>
          </a:xfrm>
          <a:prstGeom prst="roundRect">
            <a:avLst>
              <a:gd name="adj" fmla="val 11266"/>
            </a:avLst>
          </a:prstGeom>
          <a:solidFill>
            <a:srgbClr val="589E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Fjalla One" panose="02000506040000020004" pitchFamily="2" charset="0"/>
              </a:rPr>
              <a:t>Issue Ticket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F4AB86-CACE-CD83-6B58-978D8B66EDC7}"/>
              </a:ext>
            </a:extLst>
          </p:cNvPr>
          <p:cNvSpPr/>
          <p:nvPr/>
        </p:nvSpPr>
        <p:spPr>
          <a:xfrm>
            <a:off x="7127656" y="5836765"/>
            <a:ext cx="2105319" cy="605482"/>
          </a:xfrm>
          <a:prstGeom prst="roundRect">
            <a:avLst>
              <a:gd name="adj" fmla="val 11266"/>
            </a:avLst>
          </a:prstGeom>
          <a:solidFill>
            <a:srgbClr val="589E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Fjalla One" panose="02000506040000020004" pitchFamily="2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899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F0ED-1B36-85F1-0818-5D1BCC9A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262" y="475838"/>
            <a:ext cx="7640116" cy="59063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816CCA-A364-DEAA-5F0C-67C51E33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157D7-80E5-FA21-51C3-22774FB5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00914" y="258580"/>
            <a:ext cx="6263122" cy="6340839"/>
          </a:xfrm>
          <a:prstGeom prst="roundRect">
            <a:avLst>
              <a:gd name="adj" fmla="val 16615"/>
            </a:avLst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4BC1C2-4E81-35A1-0354-E3A971B1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77" y="475838"/>
            <a:ext cx="5362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53E383-1683-3A8F-1E01-5777AF9C349F}"/>
              </a:ext>
            </a:extLst>
          </p:cNvPr>
          <p:cNvSpPr txBox="1"/>
          <p:nvPr/>
        </p:nvSpPr>
        <p:spPr>
          <a:xfrm>
            <a:off x="202390" y="585004"/>
            <a:ext cx="1884653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0E16F6-9A7D-7786-EB6F-3B615FECD32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656883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D4F0BA-91A4-6B50-3FAA-E4797C059F0C}"/>
              </a:ext>
            </a:extLst>
          </p:cNvPr>
          <p:cNvSpPr txBox="1"/>
          <p:nvPr/>
        </p:nvSpPr>
        <p:spPr>
          <a:xfrm>
            <a:off x="2437918" y="714548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Araboto-Normal" panose="02000500000000000000" pitchFamily="2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Araboto-Normal" panose="02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76D9-EB54-0E86-B7A2-075F12E3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1308172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6A7D0-6384-E933-C602-6BD1404E79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19" y="1864674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CDA8B-D60D-2DEB-F71E-FF6F95A9F34F}"/>
              </a:ext>
            </a:extLst>
          </p:cNvPr>
          <p:cNvSpPr txBox="1"/>
          <p:nvPr/>
        </p:nvSpPr>
        <p:spPr>
          <a:xfrm>
            <a:off x="2437917" y="1360080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7F7717-047C-3FFC-BE9D-ED8FA56D770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97288" y="2514642"/>
            <a:ext cx="3580121" cy="447529"/>
          </a:xfrm>
          <a:prstGeom prst="roundRect">
            <a:avLst>
              <a:gd name="adj" fmla="val 50000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A8BE9-4BEB-B494-B656-9A82CDD8F9B6}"/>
              </a:ext>
            </a:extLst>
          </p:cNvPr>
          <p:cNvSpPr txBox="1"/>
          <p:nvPr/>
        </p:nvSpPr>
        <p:spPr>
          <a:xfrm>
            <a:off x="2458474" y="1896636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0600A4-CD7C-3D5A-1A1B-1A952504249B}"/>
              </a:ext>
            </a:extLst>
          </p:cNvPr>
          <p:cNvSpPr/>
          <p:nvPr/>
        </p:nvSpPr>
        <p:spPr>
          <a:xfrm>
            <a:off x="712269" y="2527047"/>
            <a:ext cx="3580121" cy="4475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Calculate Fare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1B951-64CF-5D18-65A2-4311BA613DCC}"/>
              </a:ext>
            </a:extLst>
          </p:cNvPr>
          <p:cNvSpPr/>
          <p:nvPr/>
        </p:nvSpPr>
        <p:spPr>
          <a:xfrm>
            <a:off x="9769348" y="5014921"/>
            <a:ext cx="4748943" cy="44277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weet Dreams" pitchFamily="2" charset="0"/>
              </a:rPr>
              <a:t>Train Express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1BB1-0294-FC51-8DF1-3FEA8E5FB3B8}"/>
              </a:ext>
            </a:extLst>
          </p:cNvPr>
          <p:cNvSpPr txBox="1"/>
          <p:nvPr/>
        </p:nvSpPr>
        <p:spPr>
          <a:xfrm>
            <a:off x="177121" y="3365860"/>
            <a:ext cx="1884653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FARE: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FARE: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3B4D-7523-3822-898C-6ABA4E22169C}"/>
              </a:ext>
            </a:extLst>
          </p:cNvPr>
          <p:cNvSpPr txBox="1"/>
          <p:nvPr/>
        </p:nvSpPr>
        <p:spPr>
          <a:xfrm>
            <a:off x="2420436" y="3604804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7C262-08D2-6784-F78E-B5844520E802}"/>
              </a:ext>
            </a:extLst>
          </p:cNvPr>
          <p:cNvSpPr txBox="1"/>
          <p:nvPr/>
        </p:nvSpPr>
        <p:spPr>
          <a:xfrm>
            <a:off x="2747988" y="3933903"/>
            <a:ext cx="1213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  <a:b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2ED51-0432-BCDE-76F4-E385759B032E}"/>
              </a:ext>
            </a:extLst>
          </p:cNvPr>
          <p:cNvSpPr txBox="1"/>
          <p:nvPr/>
        </p:nvSpPr>
        <p:spPr>
          <a:xfrm>
            <a:off x="2632930" y="4730537"/>
            <a:ext cx="13721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180.00</a:t>
            </a: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144.00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C66C3-46B7-FFA0-8E8B-D04D98F45248}"/>
              </a:ext>
            </a:extLst>
          </p:cNvPr>
          <p:cNvSpPr txBox="1"/>
          <p:nvPr/>
        </p:nvSpPr>
        <p:spPr>
          <a:xfrm>
            <a:off x="2199957" y="4974700"/>
            <a:ext cx="2232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36.00</a:t>
            </a:r>
            <a:endParaRPr lang="en-PH" sz="1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B1CFD62-C645-E4F9-C7CF-21F5EDA2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42" y="302738"/>
            <a:ext cx="4619644" cy="20094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E7A4E7-2739-E553-6495-709C4A4AA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3633" y="1698634"/>
            <a:ext cx="4601453" cy="4900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4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F0ED-1B36-85F1-0818-5D1BCC9A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76" y="190707"/>
            <a:ext cx="7640116" cy="59063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816CCA-A364-DEAA-5F0C-67C51E33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157D7-80E5-FA21-51C3-22774FB5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00913" y="258580"/>
            <a:ext cx="9079713" cy="6340839"/>
          </a:xfrm>
          <a:prstGeom prst="roundRect">
            <a:avLst>
              <a:gd name="adj" fmla="val 16615"/>
            </a:avLst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4BC1C2-4E81-35A1-0354-E3A971B1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77" y="475838"/>
            <a:ext cx="5362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53E383-1683-3A8F-1E01-5777AF9C349F}"/>
              </a:ext>
            </a:extLst>
          </p:cNvPr>
          <p:cNvSpPr txBox="1"/>
          <p:nvPr/>
        </p:nvSpPr>
        <p:spPr>
          <a:xfrm>
            <a:off x="202390" y="585004"/>
            <a:ext cx="1884653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0E16F6-9A7D-7786-EB6F-3B615FECD32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656883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D4F0BA-91A4-6B50-3FAA-E4797C059F0C}"/>
              </a:ext>
            </a:extLst>
          </p:cNvPr>
          <p:cNvSpPr txBox="1"/>
          <p:nvPr/>
        </p:nvSpPr>
        <p:spPr>
          <a:xfrm>
            <a:off x="2437918" y="714548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Araboto-Normal" panose="02000500000000000000" pitchFamily="2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Araboto-Normal" panose="02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76D9-EB54-0E86-B7A2-075F12E3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1308172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6A7D0-6384-E933-C602-6BD1404E79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19" y="1864674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CDA8B-D60D-2DEB-F71E-FF6F95A9F34F}"/>
              </a:ext>
            </a:extLst>
          </p:cNvPr>
          <p:cNvSpPr txBox="1"/>
          <p:nvPr/>
        </p:nvSpPr>
        <p:spPr>
          <a:xfrm>
            <a:off x="2437917" y="1360080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7F7717-047C-3FFC-BE9D-ED8FA56D770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97288" y="2514642"/>
            <a:ext cx="3580121" cy="447529"/>
          </a:xfrm>
          <a:prstGeom prst="roundRect">
            <a:avLst>
              <a:gd name="adj" fmla="val 50000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A8BE9-4BEB-B494-B656-9A82CDD8F9B6}"/>
              </a:ext>
            </a:extLst>
          </p:cNvPr>
          <p:cNvSpPr txBox="1"/>
          <p:nvPr/>
        </p:nvSpPr>
        <p:spPr>
          <a:xfrm>
            <a:off x="2458474" y="1896636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0600A4-CD7C-3D5A-1A1B-1A952504249B}"/>
              </a:ext>
            </a:extLst>
          </p:cNvPr>
          <p:cNvSpPr/>
          <p:nvPr/>
        </p:nvSpPr>
        <p:spPr>
          <a:xfrm>
            <a:off x="712269" y="2527047"/>
            <a:ext cx="3580121" cy="4475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Calculate Fare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1BB1-0294-FC51-8DF1-3FEA8E5FB3B8}"/>
              </a:ext>
            </a:extLst>
          </p:cNvPr>
          <p:cNvSpPr txBox="1"/>
          <p:nvPr/>
        </p:nvSpPr>
        <p:spPr>
          <a:xfrm>
            <a:off x="177121" y="3365860"/>
            <a:ext cx="1884653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FARE: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FARE: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3B4D-7523-3822-898C-6ABA4E22169C}"/>
              </a:ext>
            </a:extLst>
          </p:cNvPr>
          <p:cNvSpPr txBox="1"/>
          <p:nvPr/>
        </p:nvSpPr>
        <p:spPr>
          <a:xfrm>
            <a:off x="2420436" y="3604804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7C262-08D2-6784-F78E-B5844520E802}"/>
              </a:ext>
            </a:extLst>
          </p:cNvPr>
          <p:cNvSpPr txBox="1"/>
          <p:nvPr/>
        </p:nvSpPr>
        <p:spPr>
          <a:xfrm>
            <a:off x="2747988" y="3933903"/>
            <a:ext cx="1213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  <a:b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2ED51-0432-BCDE-76F4-E385759B032E}"/>
              </a:ext>
            </a:extLst>
          </p:cNvPr>
          <p:cNvSpPr txBox="1"/>
          <p:nvPr/>
        </p:nvSpPr>
        <p:spPr>
          <a:xfrm>
            <a:off x="2632930" y="4730537"/>
            <a:ext cx="13721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180.00</a:t>
            </a: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144.00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C66C3-46B7-FFA0-8E8B-D04D98F45248}"/>
              </a:ext>
            </a:extLst>
          </p:cNvPr>
          <p:cNvSpPr txBox="1"/>
          <p:nvPr/>
        </p:nvSpPr>
        <p:spPr>
          <a:xfrm>
            <a:off x="2199957" y="4974700"/>
            <a:ext cx="2232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36.00</a:t>
            </a:r>
            <a:endParaRPr lang="en-PH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7A4E7-2739-E553-6495-709C4A4AAF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4903633" y="258579"/>
            <a:ext cx="4601453" cy="6340839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1B951-64CF-5D18-65A2-4311BA613DCC}"/>
              </a:ext>
            </a:extLst>
          </p:cNvPr>
          <p:cNvSpPr/>
          <p:nvPr/>
        </p:nvSpPr>
        <p:spPr>
          <a:xfrm>
            <a:off x="4903633" y="585004"/>
            <a:ext cx="4601453" cy="4475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weet Dreams" pitchFamily="2" charset="0"/>
              </a:rPr>
              <a:t>Train Express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7A89A-C5ED-AED4-2F1A-9A058BAE7621}"/>
              </a:ext>
            </a:extLst>
          </p:cNvPr>
          <p:cNvSpPr txBox="1"/>
          <p:nvPr/>
        </p:nvSpPr>
        <p:spPr>
          <a:xfrm>
            <a:off x="4928902" y="1147032"/>
            <a:ext cx="457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Daily Summary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E53CB-F1E3-9F64-34A2-4B4E13035CA4}"/>
              </a:ext>
            </a:extLst>
          </p:cNvPr>
          <p:cNvSpPr txBox="1"/>
          <p:nvPr/>
        </p:nvSpPr>
        <p:spPr>
          <a:xfrm>
            <a:off x="4879175" y="1820204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FARE COLLECTED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48220-9BD9-8E16-5293-9D68B2D725A7}"/>
              </a:ext>
            </a:extLst>
          </p:cNvPr>
          <p:cNvSpPr txBox="1"/>
          <p:nvPr/>
        </p:nvSpPr>
        <p:spPr>
          <a:xfrm>
            <a:off x="6252664" y="2345794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144.00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01573-FD01-9B61-67DF-3CBA26C3CAE5}"/>
              </a:ext>
            </a:extLst>
          </p:cNvPr>
          <p:cNvSpPr txBox="1"/>
          <p:nvPr/>
        </p:nvSpPr>
        <p:spPr>
          <a:xfrm>
            <a:off x="4897254" y="2895088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VAT 12%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4A773-B59B-B565-9AAA-F37FC3A320B5}"/>
              </a:ext>
            </a:extLst>
          </p:cNvPr>
          <p:cNvSpPr txBox="1"/>
          <p:nvPr/>
        </p:nvSpPr>
        <p:spPr>
          <a:xfrm>
            <a:off x="6270743" y="3420678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126.72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B78CF-D608-F3DC-BDC8-3CC57CEDCBD2}"/>
              </a:ext>
            </a:extLst>
          </p:cNvPr>
          <p:cNvSpPr txBox="1"/>
          <p:nvPr/>
        </p:nvSpPr>
        <p:spPr>
          <a:xfrm>
            <a:off x="4933952" y="3941322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COLLECTION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2B94D-5197-459B-1A3C-D578F93A800D}"/>
              </a:ext>
            </a:extLst>
          </p:cNvPr>
          <p:cNvSpPr txBox="1"/>
          <p:nvPr/>
        </p:nvSpPr>
        <p:spPr>
          <a:xfrm>
            <a:off x="6307441" y="4466912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18.28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57CE85-B8BA-0D3A-50AE-473DEB0C460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5173115" y="5054334"/>
            <a:ext cx="2017736" cy="646294"/>
          </a:xfrm>
          <a:prstGeom prst="roundRect">
            <a:avLst>
              <a:gd name="adj" fmla="val 4573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C0B7F-BBF6-4B34-85FB-75D24043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7257978" y="5067895"/>
            <a:ext cx="2017736" cy="646294"/>
          </a:xfrm>
          <a:prstGeom prst="roundRect">
            <a:avLst>
              <a:gd name="adj" fmla="val 4573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CDA182-B7B1-7BC9-E2CD-2A7A5F17CD18}"/>
              </a:ext>
            </a:extLst>
          </p:cNvPr>
          <p:cNvSpPr/>
          <p:nvPr/>
        </p:nvSpPr>
        <p:spPr>
          <a:xfrm>
            <a:off x="5399947" y="5150192"/>
            <a:ext cx="1564072" cy="4762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Issue Ticket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53B703-8694-0E30-BDD5-1810EEFF77A1}"/>
              </a:ext>
            </a:extLst>
          </p:cNvPr>
          <p:cNvSpPr/>
          <p:nvPr/>
        </p:nvSpPr>
        <p:spPr>
          <a:xfrm>
            <a:off x="7439705" y="5163754"/>
            <a:ext cx="1618170" cy="4762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Print Ticket</a:t>
            </a:r>
          </a:p>
        </p:txBody>
      </p:sp>
    </p:spTree>
    <p:extLst>
      <p:ext uri="{BB962C8B-B14F-4D97-AF65-F5344CB8AC3E}">
        <p14:creationId xmlns:p14="http://schemas.microsoft.com/office/powerpoint/2010/main" val="22448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F0ED-1B36-85F1-0818-5D1BCC9A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76" y="190707"/>
            <a:ext cx="7640116" cy="59063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816CCA-A364-DEAA-5F0C-67C51E33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157D7-80E5-FA21-51C3-22774FB5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00914" y="258580"/>
            <a:ext cx="6263122" cy="6340839"/>
          </a:xfrm>
          <a:prstGeom prst="roundRect">
            <a:avLst>
              <a:gd name="adj" fmla="val 16615"/>
            </a:avLst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4BC1C2-4E81-35A1-0354-E3A971B1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77" y="475838"/>
            <a:ext cx="5362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53E383-1683-3A8F-1E01-5777AF9C349F}"/>
              </a:ext>
            </a:extLst>
          </p:cNvPr>
          <p:cNvSpPr txBox="1"/>
          <p:nvPr/>
        </p:nvSpPr>
        <p:spPr>
          <a:xfrm>
            <a:off x="202390" y="585004"/>
            <a:ext cx="1884653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0E16F6-9A7D-7786-EB6F-3B615FECD32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656883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D4F0BA-91A4-6B50-3FAA-E4797C059F0C}"/>
              </a:ext>
            </a:extLst>
          </p:cNvPr>
          <p:cNvSpPr txBox="1"/>
          <p:nvPr/>
        </p:nvSpPr>
        <p:spPr>
          <a:xfrm>
            <a:off x="2437918" y="714548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Araboto-Normal" panose="02000500000000000000" pitchFamily="2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Araboto-Normal" panose="02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76D9-EB54-0E86-B7A2-075F12E3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20" y="1308172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6A7D0-6384-E933-C602-6BD1404E79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437919" y="1864674"/>
            <a:ext cx="1884653" cy="447529"/>
          </a:xfrm>
          <a:prstGeom prst="roundRect">
            <a:avLst>
              <a:gd name="adj" fmla="val 44651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CDA8B-D60D-2DEB-F71E-FF6F95A9F34F}"/>
              </a:ext>
            </a:extLst>
          </p:cNvPr>
          <p:cNvSpPr txBox="1"/>
          <p:nvPr/>
        </p:nvSpPr>
        <p:spPr>
          <a:xfrm>
            <a:off x="2437917" y="1360080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7F7717-047C-3FFC-BE9D-ED8FA56D770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97288" y="2514642"/>
            <a:ext cx="3580121" cy="447529"/>
          </a:xfrm>
          <a:prstGeom prst="roundRect">
            <a:avLst>
              <a:gd name="adj" fmla="val 50000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A8BE9-4BEB-B494-B656-9A82CDD8F9B6}"/>
              </a:ext>
            </a:extLst>
          </p:cNvPr>
          <p:cNvSpPr txBox="1"/>
          <p:nvPr/>
        </p:nvSpPr>
        <p:spPr>
          <a:xfrm>
            <a:off x="2458474" y="1896636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0600A4-CD7C-3D5A-1A1B-1A952504249B}"/>
              </a:ext>
            </a:extLst>
          </p:cNvPr>
          <p:cNvSpPr/>
          <p:nvPr/>
        </p:nvSpPr>
        <p:spPr>
          <a:xfrm>
            <a:off x="712269" y="2527047"/>
            <a:ext cx="3580121" cy="4475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Calculate Fare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1BB1-0294-FC51-8DF1-3FEA8E5FB3B8}"/>
              </a:ext>
            </a:extLst>
          </p:cNvPr>
          <p:cNvSpPr txBox="1"/>
          <p:nvPr/>
        </p:nvSpPr>
        <p:spPr>
          <a:xfrm>
            <a:off x="177121" y="3365860"/>
            <a:ext cx="1884653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FARE: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DISCOUNT:</a:t>
            </a:r>
          </a:p>
          <a:p>
            <a:pPr algn="r">
              <a:lnSpc>
                <a:spcPct val="150000"/>
              </a:lnSpc>
            </a:pPr>
            <a:r>
              <a:rPr lang="en-P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FARE: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3B4D-7523-3822-898C-6ABA4E22169C}"/>
              </a:ext>
            </a:extLst>
          </p:cNvPr>
          <p:cNvSpPr txBox="1"/>
          <p:nvPr/>
        </p:nvSpPr>
        <p:spPr>
          <a:xfrm>
            <a:off x="2420436" y="3604804"/>
            <a:ext cx="185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Bamban</a:t>
            </a: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7C262-08D2-6784-F78E-B5844520E802}"/>
              </a:ext>
            </a:extLst>
          </p:cNvPr>
          <p:cNvSpPr txBox="1"/>
          <p:nvPr/>
        </p:nvSpPr>
        <p:spPr>
          <a:xfrm>
            <a:off x="2747988" y="3933903"/>
            <a:ext cx="1213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Moncada</a:t>
            </a:r>
            <a:br>
              <a:rPr lang="en-PH" sz="16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6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2ED51-0432-BCDE-76F4-E385759B032E}"/>
              </a:ext>
            </a:extLst>
          </p:cNvPr>
          <p:cNvSpPr txBox="1"/>
          <p:nvPr/>
        </p:nvSpPr>
        <p:spPr>
          <a:xfrm>
            <a:off x="2632930" y="4730537"/>
            <a:ext cx="13721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180.00</a:t>
            </a: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b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</a:br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144.00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C66C3-46B7-FFA0-8E8B-D04D98F45248}"/>
              </a:ext>
            </a:extLst>
          </p:cNvPr>
          <p:cNvSpPr txBox="1"/>
          <p:nvPr/>
        </p:nvSpPr>
        <p:spPr>
          <a:xfrm>
            <a:off x="2199957" y="4974700"/>
            <a:ext cx="2232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sz="1400" dirty="0">
              <a:solidFill>
                <a:schemeClr val="bg1"/>
              </a:solidFill>
              <a:latin typeface="Cooper Hewitt" pitchFamily="50" charset="0"/>
              <a:ea typeface="Cooper Hewitt" pitchFamily="50" charset="0"/>
              <a:cs typeface="Open Sans" panose="020B0606030504020204" pitchFamily="34" charset="0"/>
            </a:endParaRPr>
          </a:p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36.00</a:t>
            </a:r>
            <a:endParaRPr lang="en-PH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7A4E7-2739-E553-6495-709C4A4A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33" y="258579"/>
            <a:ext cx="4601453" cy="6340839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1B951-64CF-5D18-65A2-4311BA613DCC}"/>
              </a:ext>
            </a:extLst>
          </p:cNvPr>
          <p:cNvSpPr/>
          <p:nvPr/>
        </p:nvSpPr>
        <p:spPr>
          <a:xfrm>
            <a:off x="4903633" y="585004"/>
            <a:ext cx="4601453" cy="4475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weet Dreams" pitchFamily="2" charset="0"/>
              </a:rPr>
              <a:t>Train Express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7A89A-C5ED-AED4-2F1A-9A058BAE7621}"/>
              </a:ext>
            </a:extLst>
          </p:cNvPr>
          <p:cNvSpPr txBox="1"/>
          <p:nvPr/>
        </p:nvSpPr>
        <p:spPr>
          <a:xfrm>
            <a:off x="4928902" y="1147032"/>
            <a:ext cx="457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Daily Summary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E53CB-F1E3-9F64-34A2-4B4E13035CA4}"/>
              </a:ext>
            </a:extLst>
          </p:cNvPr>
          <p:cNvSpPr txBox="1"/>
          <p:nvPr/>
        </p:nvSpPr>
        <p:spPr>
          <a:xfrm>
            <a:off x="4879175" y="1820204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FARE COLLECTED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48220-9BD9-8E16-5293-9D68B2D725A7}"/>
              </a:ext>
            </a:extLst>
          </p:cNvPr>
          <p:cNvSpPr txBox="1"/>
          <p:nvPr/>
        </p:nvSpPr>
        <p:spPr>
          <a:xfrm>
            <a:off x="6252664" y="2345794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144.00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01573-FD01-9B61-67DF-3CBA26C3CAE5}"/>
              </a:ext>
            </a:extLst>
          </p:cNvPr>
          <p:cNvSpPr txBox="1"/>
          <p:nvPr/>
        </p:nvSpPr>
        <p:spPr>
          <a:xfrm>
            <a:off x="4897254" y="2895088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VAT 12%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4A773-B59B-B565-9AAA-F37FC3A320B5}"/>
              </a:ext>
            </a:extLst>
          </p:cNvPr>
          <p:cNvSpPr txBox="1"/>
          <p:nvPr/>
        </p:nvSpPr>
        <p:spPr>
          <a:xfrm>
            <a:off x="6270743" y="3420678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126.72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B78CF-D608-F3DC-BDC8-3CC57CEDCBD2}"/>
              </a:ext>
            </a:extLst>
          </p:cNvPr>
          <p:cNvSpPr txBox="1"/>
          <p:nvPr/>
        </p:nvSpPr>
        <p:spPr>
          <a:xfrm>
            <a:off x="4933952" y="3941322"/>
            <a:ext cx="4601452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000" b="1" dirty="0">
                <a:solidFill>
                  <a:schemeClr val="bg1"/>
                </a:solidFill>
                <a:latin typeface="Bahnschrift SemiBold 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COLLECTION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2B94D-5197-459B-1A3C-D578F93A800D}"/>
              </a:ext>
            </a:extLst>
          </p:cNvPr>
          <p:cNvSpPr txBox="1"/>
          <p:nvPr/>
        </p:nvSpPr>
        <p:spPr>
          <a:xfrm>
            <a:off x="6307441" y="4466912"/>
            <a:ext cx="185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  <a:latin typeface="Cooper Hewitt" pitchFamily="50" charset="0"/>
                <a:ea typeface="Cooper Hewitt" pitchFamily="50" charset="0"/>
                <a:cs typeface="Open Sans" panose="020B0606030504020204" pitchFamily="34" charset="0"/>
              </a:rPr>
              <a:t>18.28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57CE85-B8BA-0D3A-50AE-473DEB0C460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5330968" y="4972038"/>
            <a:ext cx="3731444" cy="491417"/>
          </a:xfrm>
          <a:prstGeom prst="roundRect">
            <a:avLst>
              <a:gd name="adj" fmla="val 4573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CDA182-B7B1-7BC9-E2CD-2A7A5F17CD18}"/>
              </a:ext>
            </a:extLst>
          </p:cNvPr>
          <p:cNvSpPr/>
          <p:nvPr/>
        </p:nvSpPr>
        <p:spPr>
          <a:xfrm>
            <a:off x="6426107" y="4984766"/>
            <a:ext cx="1564072" cy="4762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Issue Ticket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53B703-8694-0E30-BDD5-1810EEFF77A1}"/>
              </a:ext>
            </a:extLst>
          </p:cNvPr>
          <p:cNvSpPr/>
          <p:nvPr/>
        </p:nvSpPr>
        <p:spPr>
          <a:xfrm>
            <a:off x="6426107" y="5595926"/>
            <a:ext cx="1618170" cy="4762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Dreams" pitchFamily="2" charset="0"/>
              </a:rPr>
              <a:t>Print Ticket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8A2618-0945-C133-6C18-77627D7C8AF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5314178" y="5598472"/>
            <a:ext cx="3731444" cy="491417"/>
          </a:xfrm>
          <a:prstGeom prst="roundRect">
            <a:avLst>
              <a:gd name="adj" fmla="val 4573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5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162</Words>
  <Application>Microsoft Office PowerPoint</Application>
  <PresentationFormat>A4 Paper (210x297 mm)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AquilineTwo</vt:lpstr>
      <vt:lpstr>Arial</vt:lpstr>
      <vt:lpstr>Bahnschrift SemiBold Condensed</vt:lpstr>
      <vt:lpstr>Cooper Hewitt</vt:lpstr>
      <vt:lpstr>Fjalla One</vt:lpstr>
      <vt:lpstr>Sweet Dreams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Elrish Isais</dc:creator>
  <cp:lastModifiedBy>Elrish Isais</cp:lastModifiedBy>
  <cp:revision>19</cp:revision>
  <dcterms:created xsi:type="dcterms:W3CDTF">2024-04-19T07:04:05Z</dcterms:created>
  <dcterms:modified xsi:type="dcterms:W3CDTF">2024-04-20T02:53:39Z</dcterms:modified>
</cp:coreProperties>
</file>