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43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85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52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52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52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98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23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03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05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AC9-E840-4505-88FB-0E7FAF10200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61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EAC9-E840-4505-88FB-0E7FAF10200A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E3EC-F986-40DE-970E-014D450DC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54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01199D-3BA8-42F8-962E-EAAFFF6B2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382555"/>
            <a:ext cx="606490" cy="6064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C4C70C6-46D2-4F4C-90BA-2381B87DD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955" y="382555"/>
            <a:ext cx="606490" cy="6064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4D41F9B-4C22-4DE5-9970-93AE0F6B6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955" y="5868955"/>
            <a:ext cx="606490" cy="60649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58BE5B9-BB09-4178-B55C-EF129949E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5868955"/>
            <a:ext cx="606490" cy="6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9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01199D-3BA8-42F8-962E-EAAFFF6B2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C4C70C6-46D2-4F4C-90BA-2381B87DD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1371600" cy="1371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4D41F9B-4C22-4DE5-9970-93AE0F6B6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486400"/>
            <a:ext cx="1371600" cy="13716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58BE5B9-BB09-4178-B55C-EF129949E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400"/>
            <a:ext cx="1371600" cy="13716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BCF1BF2-5D21-4E44-AA27-29D7DBB0EBEC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>
            <a:off x="685800" y="13716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E2EBA9B-45F4-4BD7-9C21-ADD8F51EA76A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>
            <a:off x="1371600" y="6858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82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0</Words>
  <Application>Microsoft Office PowerPoint</Application>
  <PresentationFormat>A4 210 x 297 mm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yokoyama tatsuya</dc:creator>
  <cp:lastModifiedBy>yokoyama tatsuya</cp:lastModifiedBy>
  <cp:revision>3</cp:revision>
  <dcterms:created xsi:type="dcterms:W3CDTF">2022-10-23T11:45:16Z</dcterms:created>
  <dcterms:modified xsi:type="dcterms:W3CDTF">2022-11-04T12:26:05Z</dcterms:modified>
</cp:coreProperties>
</file>