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3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5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9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EAC9-E840-4505-88FB-0E7FAF10200A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01199D-3BA8-42F8-962E-EAAFFF6B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4C70C6-46D2-4F4C-90BA-2381B87D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1371600" cy="1371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D41F9B-4C22-4DE5-9970-93AE0F6B6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486400"/>
            <a:ext cx="1371600" cy="1371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8BE5B9-BB09-4178-B55C-EF129949E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371600" cy="13716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BCF1BF2-5D21-4E44-AA27-29D7DBB0EBEC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>
            <a:off x="685800" y="13716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2EBA9B-45F4-4BD7-9C21-ADD8F51EA76A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1371600" y="685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yokoyama tatsuya</dc:creator>
  <cp:lastModifiedBy>yokoyama tatsuya</cp:lastModifiedBy>
  <cp:revision>2</cp:revision>
  <dcterms:created xsi:type="dcterms:W3CDTF">2022-10-23T11:45:16Z</dcterms:created>
  <dcterms:modified xsi:type="dcterms:W3CDTF">2022-11-03T15:19:14Z</dcterms:modified>
</cp:coreProperties>
</file>