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9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8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4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10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5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9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8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20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6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04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676268" y="1161534"/>
            <a:ext cx="4081848" cy="4164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528" y="3012816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利用者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211212" y="932934"/>
            <a:ext cx="301195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コンビニ弁当情報システム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97063" y="3814460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管理</a:t>
            </a:r>
            <a:r>
              <a:rPr kumimoji="1" lang="ja-JP" altLang="en-US" sz="2400" dirty="0" smtClean="0"/>
              <a:t>者</a:t>
            </a:r>
            <a:endParaRPr kumimoji="1" lang="ja-JP" altLang="en-US" sz="2400" dirty="0"/>
          </a:p>
        </p:txBody>
      </p:sp>
      <p:cxnSp>
        <p:nvCxnSpPr>
          <p:cNvPr id="12" name="直線コネクタ 11"/>
          <p:cNvCxnSpPr>
            <a:stCxn id="6" idx="3"/>
            <a:endCxn id="22" idx="2"/>
          </p:cNvCxnSpPr>
          <p:nvPr/>
        </p:nvCxnSpPr>
        <p:spPr>
          <a:xfrm flipV="1">
            <a:off x="1992527" y="2375587"/>
            <a:ext cx="1584756" cy="86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35" idx="1"/>
            <a:endCxn id="22" idx="6"/>
          </p:cNvCxnSpPr>
          <p:nvPr/>
        </p:nvCxnSpPr>
        <p:spPr>
          <a:xfrm flipH="1">
            <a:off x="5857106" y="2372581"/>
            <a:ext cx="1495163" cy="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3577283" y="1884406"/>
            <a:ext cx="2279823" cy="982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弁当データを閲覧する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577278" y="3554113"/>
            <a:ext cx="2279823" cy="982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弁当データを編集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>
            <a:stCxn id="10" idx="1"/>
            <a:endCxn id="25" idx="6"/>
          </p:cNvCxnSpPr>
          <p:nvPr/>
        </p:nvCxnSpPr>
        <p:spPr>
          <a:xfrm flipH="1">
            <a:off x="5857101" y="4045293"/>
            <a:ext cx="15399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52269" y="2141748"/>
            <a:ext cx="123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弁当</a:t>
            </a:r>
            <a:r>
              <a:rPr kumimoji="1" lang="en-US" altLang="ja-JP" sz="2400" dirty="0" smtClean="0"/>
              <a:t>DB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3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1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1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0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1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17</Words>
  <Application>Microsoft Office PowerPoint</Application>
  <PresentationFormat>画面に合わせる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岩瀬翔</dc:creator>
  <cp:lastModifiedBy>岩瀬翔</cp:lastModifiedBy>
  <cp:revision>4</cp:revision>
  <dcterms:created xsi:type="dcterms:W3CDTF">2016-05-27T06:00:53Z</dcterms:created>
  <dcterms:modified xsi:type="dcterms:W3CDTF">2016-05-27T09:49:40Z</dcterms:modified>
</cp:coreProperties>
</file>