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F08B6-053E-4338-BF7A-67C8CC672A82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EBEBCEA8-36C8-4028-9120-8CA69B3BB737}">
      <dgm:prSet phldrT="[テキスト]"/>
      <dgm:spPr/>
      <dgm:t>
        <a:bodyPr/>
        <a:lstStyle/>
        <a:p>
          <a:r>
            <a:rPr kumimoji="1" lang="ja-JP" altLang="en-US" dirty="0" smtClean="0"/>
            <a:t>プロジェクト</a:t>
          </a:r>
          <a:endParaRPr kumimoji="1" lang="ja-JP" altLang="en-US" dirty="0"/>
        </a:p>
      </dgm:t>
    </dgm:pt>
    <dgm:pt modelId="{48694303-F63D-4B8D-B98B-6116A47AD678}" type="parTrans" cxnId="{F5CCA540-B358-4B2D-ACF4-07001DFD6FE6}">
      <dgm:prSet/>
      <dgm:spPr/>
      <dgm:t>
        <a:bodyPr/>
        <a:lstStyle/>
        <a:p>
          <a:endParaRPr kumimoji="1" lang="ja-JP" altLang="en-US"/>
        </a:p>
      </dgm:t>
    </dgm:pt>
    <dgm:pt modelId="{C8C3D9C7-63BF-4BF1-9111-96233195AC7D}" type="sibTrans" cxnId="{F5CCA540-B358-4B2D-ACF4-07001DFD6FE6}">
      <dgm:prSet/>
      <dgm:spPr/>
      <dgm:t>
        <a:bodyPr/>
        <a:lstStyle/>
        <a:p>
          <a:endParaRPr kumimoji="1" lang="ja-JP" altLang="en-US"/>
        </a:p>
      </dgm:t>
    </dgm:pt>
    <dgm:pt modelId="{F1F99D09-B866-4EF7-923F-50C0A59DBDC2}">
      <dgm:prSet phldrT="[テキスト]"/>
      <dgm:spPr/>
      <dgm:t>
        <a:bodyPr/>
        <a:lstStyle/>
        <a:p>
          <a:r>
            <a:rPr kumimoji="1" lang="ja-JP" altLang="en-US" dirty="0" smtClean="0"/>
            <a:t>技術</a:t>
          </a:r>
          <a:endParaRPr kumimoji="1" lang="ja-JP" altLang="en-US" dirty="0"/>
        </a:p>
      </dgm:t>
    </dgm:pt>
    <dgm:pt modelId="{5B7B0195-D3B0-46C2-A99F-65A2D97FC3AF}" type="parTrans" cxnId="{DC104B5C-7F05-4EE3-9097-F60CFBA05367}">
      <dgm:prSet/>
      <dgm:spPr/>
      <dgm:t>
        <a:bodyPr/>
        <a:lstStyle/>
        <a:p>
          <a:endParaRPr kumimoji="1" lang="ja-JP" altLang="en-US"/>
        </a:p>
      </dgm:t>
    </dgm:pt>
    <dgm:pt modelId="{3AC13494-0F8F-4497-BA4E-9F6D4296E139}" type="sibTrans" cxnId="{DC104B5C-7F05-4EE3-9097-F60CFBA05367}">
      <dgm:prSet/>
      <dgm:spPr/>
      <dgm:t>
        <a:bodyPr/>
        <a:lstStyle/>
        <a:p>
          <a:endParaRPr kumimoji="1" lang="ja-JP" altLang="en-US"/>
        </a:p>
      </dgm:t>
    </dgm:pt>
    <dgm:pt modelId="{6D515072-C2DA-4B74-9E8B-30AE3FF460FC}">
      <dgm:prSet phldrT="[テキスト]"/>
      <dgm:spPr/>
      <dgm:t>
        <a:bodyPr/>
        <a:lstStyle/>
        <a:p>
          <a:r>
            <a:rPr kumimoji="1" lang="ja-JP" altLang="en-US" dirty="0" smtClean="0"/>
            <a:t>組織</a:t>
          </a:r>
          <a:endParaRPr kumimoji="1" lang="ja-JP" altLang="en-US" dirty="0"/>
        </a:p>
      </dgm:t>
    </dgm:pt>
    <dgm:pt modelId="{5E923AEA-9D87-41CF-94FD-11D1E496C41B}" type="parTrans" cxnId="{AECCF2C1-F062-4B4D-8E69-003995BB89EA}">
      <dgm:prSet/>
      <dgm:spPr/>
      <dgm:t>
        <a:bodyPr/>
        <a:lstStyle/>
        <a:p>
          <a:endParaRPr kumimoji="1" lang="ja-JP" altLang="en-US"/>
        </a:p>
      </dgm:t>
    </dgm:pt>
    <dgm:pt modelId="{7AF9CF9D-3C92-43AE-A0A2-D12F64460D93}" type="sibTrans" cxnId="{AECCF2C1-F062-4B4D-8E69-003995BB89EA}">
      <dgm:prSet/>
      <dgm:spPr/>
      <dgm:t>
        <a:bodyPr/>
        <a:lstStyle/>
        <a:p>
          <a:endParaRPr kumimoji="1" lang="ja-JP" altLang="en-US"/>
        </a:p>
      </dgm:t>
    </dgm:pt>
    <dgm:pt modelId="{56511DCF-6FFC-4F36-A7F0-B2A8AEC118AD}">
      <dgm:prSet phldrT="[テキスト]"/>
      <dgm:spPr/>
      <dgm:t>
        <a:bodyPr/>
        <a:lstStyle/>
        <a:p>
          <a:r>
            <a:rPr kumimoji="1" lang="ja-JP" altLang="en-US" dirty="0" smtClean="0"/>
            <a:t>プロジェクトマネジメント</a:t>
          </a:r>
          <a:endParaRPr kumimoji="1" lang="ja-JP" altLang="en-US" dirty="0"/>
        </a:p>
      </dgm:t>
    </dgm:pt>
    <dgm:pt modelId="{594EF8CD-C9AA-448B-9772-BEA2662BFFE4}" type="parTrans" cxnId="{2D6A9402-7721-44BC-B184-8C7D797E473F}">
      <dgm:prSet/>
      <dgm:spPr/>
      <dgm:t>
        <a:bodyPr/>
        <a:lstStyle/>
        <a:p>
          <a:endParaRPr kumimoji="1" lang="ja-JP" altLang="en-US"/>
        </a:p>
      </dgm:t>
    </dgm:pt>
    <dgm:pt modelId="{77822B1C-8EF3-4181-9860-AA505672640D}" type="sibTrans" cxnId="{2D6A9402-7721-44BC-B184-8C7D797E473F}">
      <dgm:prSet/>
      <dgm:spPr/>
      <dgm:t>
        <a:bodyPr/>
        <a:lstStyle/>
        <a:p>
          <a:endParaRPr kumimoji="1" lang="ja-JP" altLang="en-US"/>
        </a:p>
      </dgm:t>
    </dgm:pt>
    <dgm:pt modelId="{5E678D13-BF30-474F-BC35-0B331A964F97}">
      <dgm:prSet/>
      <dgm:spPr/>
      <dgm:t>
        <a:bodyPr/>
        <a:lstStyle/>
        <a:p>
          <a:r>
            <a:rPr kumimoji="1" lang="ja-JP" altLang="en-US" dirty="0" smtClean="0"/>
            <a:t>外部</a:t>
          </a:r>
          <a:endParaRPr kumimoji="1" lang="ja-JP" altLang="en-US" dirty="0"/>
        </a:p>
      </dgm:t>
    </dgm:pt>
    <dgm:pt modelId="{5223B8E0-0803-48B7-83B5-8CA8FEAFA371}" type="parTrans" cxnId="{DDED4B3A-5FD5-4DF8-B5DE-D28B2B64BB7D}">
      <dgm:prSet/>
      <dgm:spPr/>
      <dgm:t>
        <a:bodyPr/>
        <a:lstStyle/>
        <a:p>
          <a:endParaRPr kumimoji="1" lang="ja-JP" altLang="en-US"/>
        </a:p>
      </dgm:t>
    </dgm:pt>
    <dgm:pt modelId="{44C92162-DC78-4CE8-B9D1-B5D80D1B31A0}" type="sibTrans" cxnId="{DDED4B3A-5FD5-4DF8-B5DE-D28B2B64BB7D}">
      <dgm:prSet/>
      <dgm:spPr/>
      <dgm:t>
        <a:bodyPr/>
        <a:lstStyle/>
        <a:p>
          <a:endParaRPr kumimoji="1" lang="ja-JP" altLang="en-US"/>
        </a:p>
      </dgm:t>
    </dgm:pt>
    <dgm:pt modelId="{63651065-EEE4-4D76-8B51-9CE896821518}">
      <dgm:prSet/>
      <dgm:spPr/>
      <dgm:t>
        <a:bodyPr/>
        <a:lstStyle/>
        <a:p>
          <a:r>
            <a:rPr kumimoji="1" lang="ja-JP" altLang="en-US" dirty="0" smtClean="0"/>
            <a:t>要求事項</a:t>
          </a:r>
          <a:endParaRPr kumimoji="1" lang="ja-JP" altLang="en-US" dirty="0"/>
        </a:p>
      </dgm:t>
    </dgm:pt>
    <dgm:pt modelId="{09A8D4FE-14B2-4433-AC1E-A38C6303FE97}" type="parTrans" cxnId="{99D626C4-E5C9-483D-A49E-14EFFC111558}">
      <dgm:prSet/>
      <dgm:spPr/>
      <dgm:t>
        <a:bodyPr/>
        <a:lstStyle/>
        <a:p>
          <a:endParaRPr kumimoji="1" lang="ja-JP" altLang="en-US"/>
        </a:p>
      </dgm:t>
    </dgm:pt>
    <dgm:pt modelId="{1B50849A-E235-478A-BA5C-FF80919D0C68}" type="sibTrans" cxnId="{99D626C4-E5C9-483D-A49E-14EFFC111558}">
      <dgm:prSet/>
      <dgm:spPr/>
      <dgm:t>
        <a:bodyPr/>
        <a:lstStyle/>
        <a:p>
          <a:endParaRPr kumimoji="1" lang="ja-JP" altLang="en-US"/>
        </a:p>
      </dgm:t>
    </dgm:pt>
    <dgm:pt modelId="{47E150C9-BD7D-42D1-BB3B-E5371C6F1CBC}">
      <dgm:prSet/>
      <dgm:spPr/>
      <dgm:t>
        <a:bodyPr/>
        <a:lstStyle/>
        <a:p>
          <a:r>
            <a:rPr kumimoji="1" lang="en-US" altLang="ja-JP" dirty="0" smtClean="0"/>
            <a:t>PHP</a:t>
          </a:r>
          <a:endParaRPr kumimoji="1" lang="ja-JP" altLang="en-US" dirty="0"/>
        </a:p>
      </dgm:t>
    </dgm:pt>
    <dgm:pt modelId="{34295C6B-ABA7-4811-BBCB-C4C20A06988D}" type="parTrans" cxnId="{24F7E245-45A7-47E8-B137-045D5ABF5385}">
      <dgm:prSet/>
      <dgm:spPr/>
      <dgm:t>
        <a:bodyPr/>
        <a:lstStyle/>
        <a:p>
          <a:endParaRPr kumimoji="1" lang="ja-JP" altLang="en-US"/>
        </a:p>
      </dgm:t>
    </dgm:pt>
    <dgm:pt modelId="{F1106DED-F02D-4E02-8BD7-3BC17CADBFF1}" type="sibTrans" cxnId="{24F7E245-45A7-47E8-B137-045D5ABF5385}">
      <dgm:prSet/>
      <dgm:spPr/>
      <dgm:t>
        <a:bodyPr/>
        <a:lstStyle/>
        <a:p>
          <a:endParaRPr kumimoji="1" lang="ja-JP" altLang="en-US"/>
        </a:p>
      </dgm:t>
    </dgm:pt>
    <dgm:pt modelId="{80A615CE-6827-4E26-9E04-BAA6C704BF7F}">
      <dgm:prSet/>
      <dgm:spPr/>
      <dgm:t>
        <a:bodyPr/>
        <a:lstStyle/>
        <a:p>
          <a:r>
            <a:rPr kumimoji="1" lang="ja-JP" altLang="en-US" dirty="0" smtClean="0"/>
            <a:t>要因</a:t>
          </a:r>
          <a:endParaRPr kumimoji="1" lang="ja-JP" altLang="en-US" dirty="0"/>
        </a:p>
      </dgm:t>
    </dgm:pt>
    <dgm:pt modelId="{615E13BF-DA0A-4C96-9B3E-0C8710D1A88F}" type="parTrans" cxnId="{C0CC2BBC-20A0-4B56-8F3A-77E0345ED109}">
      <dgm:prSet/>
      <dgm:spPr/>
      <dgm:t>
        <a:bodyPr/>
        <a:lstStyle/>
        <a:p>
          <a:endParaRPr kumimoji="1" lang="ja-JP" altLang="en-US"/>
        </a:p>
      </dgm:t>
    </dgm:pt>
    <dgm:pt modelId="{D4F82AEB-083E-4007-B473-94258826291E}" type="sibTrans" cxnId="{C0CC2BBC-20A0-4B56-8F3A-77E0345ED109}">
      <dgm:prSet/>
      <dgm:spPr/>
      <dgm:t>
        <a:bodyPr/>
        <a:lstStyle/>
        <a:p>
          <a:endParaRPr kumimoji="1" lang="ja-JP" altLang="en-US"/>
        </a:p>
      </dgm:t>
    </dgm:pt>
    <dgm:pt modelId="{559E9066-23CC-444C-A747-6F2A352B8832}">
      <dgm:prSet/>
      <dgm:spPr/>
      <dgm:t>
        <a:bodyPr/>
        <a:lstStyle/>
        <a:p>
          <a:r>
            <a:rPr kumimoji="1" lang="ja-JP" altLang="en-US" dirty="0" smtClean="0"/>
            <a:t>性能</a:t>
          </a:r>
          <a:endParaRPr kumimoji="1" lang="ja-JP" altLang="en-US" dirty="0"/>
        </a:p>
      </dgm:t>
    </dgm:pt>
    <dgm:pt modelId="{3419FB57-E0DF-47E8-AAD6-848E1FA67848}" type="parTrans" cxnId="{247FC2D5-E2E6-4A74-A6FB-81D1B7601CA8}">
      <dgm:prSet/>
      <dgm:spPr/>
      <dgm:t>
        <a:bodyPr/>
        <a:lstStyle/>
        <a:p>
          <a:endParaRPr kumimoji="1" lang="ja-JP" altLang="en-US"/>
        </a:p>
      </dgm:t>
    </dgm:pt>
    <dgm:pt modelId="{E5BBD992-CD75-48D2-9D7C-BD9D3FEECE29}" type="sibTrans" cxnId="{247FC2D5-E2E6-4A74-A6FB-81D1B7601CA8}">
      <dgm:prSet/>
      <dgm:spPr/>
      <dgm:t>
        <a:bodyPr/>
        <a:lstStyle/>
        <a:p>
          <a:endParaRPr kumimoji="1" lang="ja-JP" altLang="en-US"/>
        </a:p>
      </dgm:t>
    </dgm:pt>
    <dgm:pt modelId="{C0855EFD-D0AE-4439-8AF5-DE0044D06017}">
      <dgm:prSet/>
      <dgm:spPr/>
      <dgm:t>
        <a:bodyPr/>
        <a:lstStyle/>
        <a:p>
          <a:r>
            <a:rPr kumimoji="1" lang="ja-JP" altLang="en-US" dirty="0" smtClean="0"/>
            <a:t>規制</a:t>
          </a:r>
          <a:endParaRPr kumimoji="1" lang="ja-JP" altLang="en-US" dirty="0"/>
        </a:p>
      </dgm:t>
    </dgm:pt>
    <dgm:pt modelId="{70F7CCDE-63E4-4D73-AA96-1C59AA75DA6C}" type="parTrans" cxnId="{C9F81AC8-73FF-4097-9CB8-EAE3F638BFC9}">
      <dgm:prSet/>
      <dgm:spPr/>
      <dgm:t>
        <a:bodyPr/>
        <a:lstStyle/>
        <a:p>
          <a:endParaRPr kumimoji="1" lang="ja-JP" altLang="en-US"/>
        </a:p>
      </dgm:t>
    </dgm:pt>
    <dgm:pt modelId="{76E1E1A0-5F3F-4814-95A2-E18398CCB8A2}" type="sibTrans" cxnId="{C9F81AC8-73FF-4097-9CB8-EAE3F638BFC9}">
      <dgm:prSet/>
      <dgm:spPr/>
      <dgm:t>
        <a:bodyPr/>
        <a:lstStyle/>
        <a:p>
          <a:endParaRPr kumimoji="1" lang="ja-JP" altLang="en-US"/>
        </a:p>
      </dgm:t>
    </dgm:pt>
    <dgm:pt modelId="{107B0673-B2CF-4428-961F-A9BBC72519D5}">
      <dgm:prSet/>
      <dgm:spPr/>
      <dgm:t>
        <a:bodyPr/>
        <a:lstStyle/>
        <a:p>
          <a:r>
            <a:rPr kumimoji="1" lang="ja-JP" altLang="en-US" dirty="0" smtClean="0"/>
            <a:t>市場</a:t>
          </a:r>
          <a:endParaRPr kumimoji="1" lang="ja-JP" altLang="en-US" dirty="0"/>
        </a:p>
      </dgm:t>
    </dgm:pt>
    <dgm:pt modelId="{2A386071-02C9-4A43-AA88-94FAE8A53922}" type="parTrans" cxnId="{5CA8157D-0E59-4D70-AC42-1B4F5110F171}">
      <dgm:prSet/>
      <dgm:spPr/>
      <dgm:t>
        <a:bodyPr/>
        <a:lstStyle/>
        <a:p>
          <a:endParaRPr kumimoji="1" lang="ja-JP" altLang="en-US"/>
        </a:p>
      </dgm:t>
    </dgm:pt>
    <dgm:pt modelId="{84AC403F-5A26-42BC-AEC9-329D9FD33FA2}" type="sibTrans" cxnId="{5CA8157D-0E59-4D70-AC42-1B4F5110F171}">
      <dgm:prSet/>
      <dgm:spPr/>
      <dgm:t>
        <a:bodyPr/>
        <a:lstStyle/>
        <a:p>
          <a:endParaRPr kumimoji="1" lang="ja-JP" altLang="en-US"/>
        </a:p>
      </dgm:t>
    </dgm:pt>
    <dgm:pt modelId="{F8817D54-436C-4CB2-AD0A-970E010A5262}">
      <dgm:prSet/>
      <dgm:spPr/>
      <dgm:t>
        <a:bodyPr/>
        <a:lstStyle/>
        <a:p>
          <a:r>
            <a:rPr kumimoji="1" lang="ja-JP" altLang="en-US" dirty="0" smtClean="0"/>
            <a:t>顧客</a:t>
          </a:r>
          <a:endParaRPr kumimoji="1" lang="ja-JP" altLang="en-US" dirty="0"/>
        </a:p>
      </dgm:t>
    </dgm:pt>
    <dgm:pt modelId="{F346C6BE-E34D-47FD-B818-04DA88BFD546}" type="parTrans" cxnId="{25588240-DC70-453C-84F4-8EE90283929E}">
      <dgm:prSet/>
      <dgm:spPr/>
      <dgm:t>
        <a:bodyPr/>
        <a:lstStyle/>
        <a:p>
          <a:endParaRPr kumimoji="1" lang="ja-JP" altLang="en-US"/>
        </a:p>
      </dgm:t>
    </dgm:pt>
    <dgm:pt modelId="{E06684BE-EDE0-43E0-AE38-C0D1C113D866}" type="sibTrans" cxnId="{25588240-DC70-453C-84F4-8EE90283929E}">
      <dgm:prSet/>
      <dgm:spPr/>
      <dgm:t>
        <a:bodyPr/>
        <a:lstStyle/>
        <a:p>
          <a:endParaRPr kumimoji="1" lang="ja-JP" altLang="en-US"/>
        </a:p>
      </dgm:t>
    </dgm:pt>
    <dgm:pt modelId="{BFD8C5DE-3C56-4B11-BF00-A73241F7162A}">
      <dgm:prSet/>
      <dgm:spPr/>
      <dgm:t>
        <a:bodyPr/>
        <a:lstStyle/>
        <a:p>
          <a:r>
            <a:rPr kumimoji="1" lang="ja-JP" altLang="en-US" dirty="0" smtClean="0"/>
            <a:t>対立企業</a:t>
          </a:r>
          <a:endParaRPr kumimoji="1" lang="ja-JP" altLang="en-US" dirty="0"/>
        </a:p>
      </dgm:t>
    </dgm:pt>
    <dgm:pt modelId="{65D55350-B5FD-4C83-8D2D-20066ACDAFFF}" type="parTrans" cxnId="{FB3AE2F4-053B-4795-98F9-6B23639041EF}">
      <dgm:prSet/>
      <dgm:spPr/>
      <dgm:t>
        <a:bodyPr/>
        <a:lstStyle/>
        <a:p>
          <a:endParaRPr kumimoji="1" lang="ja-JP" altLang="en-US"/>
        </a:p>
      </dgm:t>
    </dgm:pt>
    <dgm:pt modelId="{4C660149-F46E-47B6-9C92-A5C623FD4849}" type="sibTrans" cxnId="{FB3AE2F4-053B-4795-98F9-6B23639041EF}">
      <dgm:prSet/>
      <dgm:spPr/>
      <dgm:t>
        <a:bodyPr/>
        <a:lstStyle/>
        <a:p>
          <a:endParaRPr kumimoji="1" lang="ja-JP" altLang="en-US"/>
        </a:p>
      </dgm:t>
    </dgm:pt>
    <dgm:pt modelId="{B3308CF1-750A-4785-857F-92199C65343F}">
      <dgm:prSet/>
      <dgm:spPr/>
      <dgm:t>
        <a:bodyPr/>
        <a:lstStyle/>
        <a:p>
          <a:r>
            <a:rPr kumimoji="1" lang="ja-JP" altLang="en-US" dirty="0" smtClean="0"/>
            <a:t>資源</a:t>
          </a:r>
          <a:endParaRPr kumimoji="1" lang="ja-JP" altLang="en-US" dirty="0"/>
        </a:p>
      </dgm:t>
    </dgm:pt>
    <dgm:pt modelId="{A95D602F-14CD-4AF0-B3D5-769F3B64D8B6}" type="parTrans" cxnId="{C6A7ABD1-EFCD-4B36-8B3B-0E9FBAE6925C}">
      <dgm:prSet/>
      <dgm:spPr/>
      <dgm:t>
        <a:bodyPr/>
        <a:lstStyle/>
        <a:p>
          <a:endParaRPr kumimoji="1" lang="ja-JP" altLang="en-US"/>
        </a:p>
      </dgm:t>
    </dgm:pt>
    <dgm:pt modelId="{6069876C-A904-490E-B687-9390526EA82C}" type="sibTrans" cxnId="{C6A7ABD1-EFCD-4B36-8B3B-0E9FBAE6925C}">
      <dgm:prSet/>
      <dgm:spPr/>
      <dgm:t>
        <a:bodyPr/>
        <a:lstStyle/>
        <a:p>
          <a:endParaRPr kumimoji="1" lang="ja-JP" altLang="en-US"/>
        </a:p>
      </dgm:t>
    </dgm:pt>
    <dgm:pt modelId="{0E4335E2-54ED-4715-9570-125D686279FA}">
      <dgm:prSet/>
      <dgm:spPr/>
      <dgm:t>
        <a:bodyPr/>
        <a:lstStyle/>
        <a:p>
          <a:r>
            <a:rPr kumimoji="1" lang="ja-JP" altLang="en-US" dirty="0" smtClean="0"/>
            <a:t>資金</a:t>
          </a:r>
          <a:endParaRPr kumimoji="1" lang="ja-JP" altLang="en-US" dirty="0"/>
        </a:p>
      </dgm:t>
    </dgm:pt>
    <dgm:pt modelId="{93D117F3-325B-4154-8D43-1BFC260FC200}" type="parTrans" cxnId="{E54A46CF-15E0-4101-B0D9-D59E3ABF87B8}">
      <dgm:prSet/>
      <dgm:spPr/>
      <dgm:t>
        <a:bodyPr/>
        <a:lstStyle/>
        <a:p>
          <a:endParaRPr kumimoji="1" lang="ja-JP" altLang="en-US"/>
        </a:p>
      </dgm:t>
    </dgm:pt>
    <dgm:pt modelId="{2A167150-1283-4075-A83C-134D13A6BC68}" type="sibTrans" cxnId="{E54A46CF-15E0-4101-B0D9-D59E3ABF87B8}">
      <dgm:prSet/>
      <dgm:spPr/>
      <dgm:t>
        <a:bodyPr/>
        <a:lstStyle/>
        <a:p>
          <a:endParaRPr kumimoji="1" lang="ja-JP" altLang="en-US"/>
        </a:p>
      </dgm:t>
    </dgm:pt>
    <dgm:pt modelId="{592A47FA-5D78-426E-BAFE-A1D79A4128FD}">
      <dgm:prSet/>
      <dgm:spPr/>
      <dgm:t>
        <a:bodyPr/>
        <a:lstStyle/>
        <a:p>
          <a:r>
            <a:rPr kumimoji="1" lang="ja-JP" altLang="en-US" dirty="0" smtClean="0"/>
            <a:t>優先順位</a:t>
          </a:r>
          <a:endParaRPr kumimoji="1" lang="ja-JP" altLang="en-US" dirty="0"/>
        </a:p>
      </dgm:t>
    </dgm:pt>
    <dgm:pt modelId="{52BBA3AE-0363-4B96-BD77-7C535E7C2CB5}" type="parTrans" cxnId="{07974E50-5921-451C-BF20-F3A5AF9EF947}">
      <dgm:prSet/>
      <dgm:spPr/>
      <dgm:t>
        <a:bodyPr/>
        <a:lstStyle/>
        <a:p>
          <a:endParaRPr kumimoji="1" lang="ja-JP" altLang="en-US"/>
        </a:p>
      </dgm:t>
    </dgm:pt>
    <dgm:pt modelId="{2488CA62-D303-4374-B733-ADA67FAFB9BA}" type="sibTrans" cxnId="{07974E50-5921-451C-BF20-F3A5AF9EF947}">
      <dgm:prSet/>
      <dgm:spPr/>
      <dgm:t>
        <a:bodyPr/>
        <a:lstStyle/>
        <a:p>
          <a:endParaRPr kumimoji="1" lang="ja-JP" altLang="en-US"/>
        </a:p>
      </dgm:t>
    </dgm:pt>
    <dgm:pt modelId="{8CE527C0-D5E3-4267-8835-604303AEBB0D}">
      <dgm:prSet/>
      <dgm:spPr/>
      <dgm:t>
        <a:bodyPr/>
        <a:lstStyle/>
        <a:p>
          <a:r>
            <a:rPr kumimoji="1" lang="ja-JP" altLang="en-US" dirty="0" smtClean="0"/>
            <a:t>見積り</a:t>
          </a:r>
          <a:endParaRPr kumimoji="1" lang="ja-JP" altLang="en-US" dirty="0"/>
        </a:p>
      </dgm:t>
    </dgm:pt>
    <dgm:pt modelId="{CEBEC4E7-F35B-482E-8847-785ABBAE659F}" type="parTrans" cxnId="{A59E549A-65BF-4883-AED5-D26C78D96D5D}">
      <dgm:prSet/>
      <dgm:spPr/>
      <dgm:t>
        <a:bodyPr/>
        <a:lstStyle/>
        <a:p>
          <a:endParaRPr kumimoji="1" lang="ja-JP" altLang="en-US"/>
        </a:p>
      </dgm:t>
    </dgm:pt>
    <dgm:pt modelId="{839B86EA-1380-4F69-94AE-BE4FD6C94B1B}" type="sibTrans" cxnId="{A59E549A-65BF-4883-AED5-D26C78D96D5D}">
      <dgm:prSet/>
      <dgm:spPr/>
      <dgm:t>
        <a:bodyPr/>
        <a:lstStyle/>
        <a:p>
          <a:endParaRPr kumimoji="1" lang="ja-JP" altLang="en-US"/>
        </a:p>
      </dgm:t>
    </dgm:pt>
    <dgm:pt modelId="{CF9EA689-1F3E-419B-A3A9-B7AAC31F3D9F}">
      <dgm:prSet/>
      <dgm:spPr/>
      <dgm:t>
        <a:bodyPr/>
        <a:lstStyle/>
        <a:p>
          <a:r>
            <a:rPr kumimoji="1" lang="ja-JP" altLang="en-US" dirty="0" smtClean="0"/>
            <a:t>計画</a:t>
          </a:r>
          <a:endParaRPr kumimoji="1" lang="ja-JP" altLang="en-US" dirty="0"/>
        </a:p>
      </dgm:t>
    </dgm:pt>
    <dgm:pt modelId="{36C4D2A1-0859-4835-A1E9-5BC49FC77B6E}" type="parTrans" cxnId="{E62F6F91-5D76-46F1-B28C-B3DB41C8CA18}">
      <dgm:prSet/>
      <dgm:spPr/>
      <dgm:t>
        <a:bodyPr/>
        <a:lstStyle/>
        <a:p>
          <a:endParaRPr kumimoji="1" lang="ja-JP" altLang="en-US"/>
        </a:p>
      </dgm:t>
    </dgm:pt>
    <dgm:pt modelId="{E51D1B10-3F82-4D6E-BAD0-7DBE2A9F3A2F}" type="sibTrans" cxnId="{E62F6F91-5D76-46F1-B28C-B3DB41C8CA18}">
      <dgm:prSet/>
      <dgm:spPr/>
      <dgm:t>
        <a:bodyPr/>
        <a:lstStyle/>
        <a:p>
          <a:endParaRPr kumimoji="1" lang="ja-JP" altLang="en-US"/>
        </a:p>
      </dgm:t>
    </dgm:pt>
    <dgm:pt modelId="{0A6322B4-4605-4A5E-9388-DDC61F529BAD}">
      <dgm:prSet/>
      <dgm:spPr/>
      <dgm:t>
        <a:bodyPr/>
        <a:lstStyle/>
        <a:p>
          <a:r>
            <a:rPr kumimoji="1" lang="ja-JP" altLang="en-US" dirty="0" smtClean="0"/>
            <a:t>管理</a:t>
          </a:r>
          <a:endParaRPr kumimoji="1" lang="ja-JP" altLang="en-US" dirty="0"/>
        </a:p>
      </dgm:t>
    </dgm:pt>
    <dgm:pt modelId="{46177BB3-9330-4B0C-B336-A09D1C09B940}" type="parTrans" cxnId="{A0491AF2-CE3C-4DC5-B2FC-88FEED095BC2}">
      <dgm:prSet/>
      <dgm:spPr/>
      <dgm:t>
        <a:bodyPr/>
        <a:lstStyle/>
        <a:p>
          <a:endParaRPr kumimoji="1" lang="ja-JP" altLang="en-US"/>
        </a:p>
      </dgm:t>
    </dgm:pt>
    <dgm:pt modelId="{39AD6BB7-D97F-44A7-ADF0-F227F580735A}" type="sibTrans" cxnId="{A0491AF2-CE3C-4DC5-B2FC-88FEED095BC2}">
      <dgm:prSet/>
      <dgm:spPr/>
      <dgm:t>
        <a:bodyPr/>
        <a:lstStyle/>
        <a:p>
          <a:endParaRPr kumimoji="1" lang="ja-JP" altLang="en-US"/>
        </a:p>
      </dgm:t>
    </dgm:pt>
    <dgm:pt modelId="{C7F2BB8B-0EA7-46EA-8D8A-8F0652612D90}">
      <dgm:prSet/>
      <dgm:spPr/>
      <dgm:t>
        <a:bodyPr/>
        <a:lstStyle/>
        <a:p>
          <a:r>
            <a:rPr kumimoji="1" lang="ja-JP" altLang="en-US" dirty="0" smtClean="0"/>
            <a:t>理解</a:t>
          </a:r>
          <a:endParaRPr kumimoji="1" lang="ja-JP" altLang="en-US" dirty="0"/>
        </a:p>
      </dgm:t>
    </dgm:pt>
    <dgm:pt modelId="{B3188286-4EB8-45F2-9E76-ABF2D550FA58}" type="parTrans" cxnId="{16181EDC-F6F0-4377-9FEE-2D94551A8897}">
      <dgm:prSet/>
      <dgm:spPr/>
      <dgm:t>
        <a:bodyPr/>
        <a:lstStyle/>
        <a:p>
          <a:endParaRPr kumimoji="1" lang="ja-JP" altLang="en-US"/>
        </a:p>
      </dgm:t>
    </dgm:pt>
    <dgm:pt modelId="{4B4A34E5-E062-442B-BDC3-CF5C31AB38BD}" type="sibTrans" cxnId="{16181EDC-F6F0-4377-9FEE-2D94551A8897}">
      <dgm:prSet/>
      <dgm:spPr/>
      <dgm:t>
        <a:bodyPr/>
        <a:lstStyle/>
        <a:p>
          <a:endParaRPr kumimoji="1" lang="ja-JP" altLang="en-US"/>
        </a:p>
      </dgm:t>
    </dgm:pt>
    <dgm:pt modelId="{7B3C3F28-86B9-4FE9-848A-046A8C116BA8}" type="pres">
      <dgm:prSet presAssocID="{2D3F08B6-053E-4338-BF7A-67C8CC672A8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39C53C-0F6E-435F-AB95-96EF6892983C}" type="pres">
      <dgm:prSet presAssocID="{EBEBCEA8-36C8-4028-9120-8CA69B3BB737}" presName="hierRoot1" presStyleCnt="0">
        <dgm:presLayoutVars>
          <dgm:hierBranch val="init"/>
        </dgm:presLayoutVars>
      </dgm:prSet>
      <dgm:spPr/>
    </dgm:pt>
    <dgm:pt modelId="{8E6B7E5D-FEA5-4B7E-B88B-FF21649BD0A1}" type="pres">
      <dgm:prSet presAssocID="{EBEBCEA8-36C8-4028-9120-8CA69B3BB737}" presName="rootComposite1" presStyleCnt="0"/>
      <dgm:spPr/>
    </dgm:pt>
    <dgm:pt modelId="{DC3F045B-54F8-4910-95D8-B83E6672D18C}" type="pres">
      <dgm:prSet presAssocID="{EBEBCEA8-36C8-4028-9120-8CA69B3BB73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E0311E-7BC4-4EDE-9EA0-CF992D3E3DDB}" type="pres">
      <dgm:prSet presAssocID="{EBEBCEA8-36C8-4028-9120-8CA69B3BB737}" presName="rootConnector1" presStyleLbl="node1" presStyleIdx="0" presStyleCnt="0"/>
      <dgm:spPr/>
    </dgm:pt>
    <dgm:pt modelId="{0F6B5422-5B23-45A2-8F2F-15CBB93CECA7}" type="pres">
      <dgm:prSet presAssocID="{EBEBCEA8-36C8-4028-9120-8CA69B3BB737}" presName="hierChild2" presStyleCnt="0"/>
      <dgm:spPr/>
    </dgm:pt>
    <dgm:pt modelId="{234F598B-A910-4E0E-82DC-986EE1D16DD5}" type="pres">
      <dgm:prSet presAssocID="{5B7B0195-D3B0-46C2-A99F-65A2D97FC3AF}" presName="Name37" presStyleLbl="parChTrans1D2" presStyleIdx="0" presStyleCnt="4"/>
      <dgm:spPr/>
    </dgm:pt>
    <dgm:pt modelId="{5023F8E0-FDAC-4ECE-8EF0-6479C3E27B52}" type="pres">
      <dgm:prSet presAssocID="{F1F99D09-B866-4EF7-923F-50C0A59DBDC2}" presName="hierRoot2" presStyleCnt="0">
        <dgm:presLayoutVars>
          <dgm:hierBranch val="init"/>
        </dgm:presLayoutVars>
      </dgm:prSet>
      <dgm:spPr/>
    </dgm:pt>
    <dgm:pt modelId="{50FD5E41-D339-43CD-98FF-D0D42C2D3C45}" type="pres">
      <dgm:prSet presAssocID="{F1F99D09-B866-4EF7-923F-50C0A59DBDC2}" presName="rootComposite" presStyleCnt="0"/>
      <dgm:spPr/>
    </dgm:pt>
    <dgm:pt modelId="{911B4623-3774-4790-86D7-B44D2B1DFE65}" type="pres">
      <dgm:prSet presAssocID="{F1F99D09-B866-4EF7-923F-50C0A59DBDC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43C5758-9696-43A5-9037-47309C0A2540}" type="pres">
      <dgm:prSet presAssocID="{F1F99D09-B866-4EF7-923F-50C0A59DBDC2}" presName="rootConnector" presStyleLbl="node2" presStyleIdx="0" presStyleCnt="4"/>
      <dgm:spPr/>
    </dgm:pt>
    <dgm:pt modelId="{983E7807-7392-4E55-A3D3-EFD9289AB673}" type="pres">
      <dgm:prSet presAssocID="{F1F99D09-B866-4EF7-923F-50C0A59DBDC2}" presName="hierChild4" presStyleCnt="0"/>
      <dgm:spPr/>
    </dgm:pt>
    <dgm:pt modelId="{6318A7E5-BE51-49EF-BC4C-08469DD04D7F}" type="pres">
      <dgm:prSet presAssocID="{09A8D4FE-14B2-4433-AC1E-A38C6303FE97}" presName="Name37" presStyleLbl="parChTrans1D3" presStyleIdx="0" presStyleCnt="15"/>
      <dgm:spPr/>
    </dgm:pt>
    <dgm:pt modelId="{F899FD63-2735-4CAA-9919-89D63161E5B5}" type="pres">
      <dgm:prSet presAssocID="{63651065-EEE4-4D76-8B51-9CE896821518}" presName="hierRoot2" presStyleCnt="0">
        <dgm:presLayoutVars>
          <dgm:hierBranch val="init"/>
        </dgm:presLayoutVars>
      </dgm:prSet>
      <dgm:spPr/>
    </dgm:pt>
    <dgm:pt modelId="{A7201CFE-0693-4F24-A788-A20864E56741}" type="pres">
      <dgm:prSet presAssocID="{63651065-EEE4-4D76-8B51-9CE896821518}" presName="rootComposite" presStyleCnt="0"/>
      <dgm:spPr/>
    </dgm:pt>
    <dgm:pt modelId="{7FE58AB8-44FD-432D-8856-7B62DE97802C}" type="pres">
      <dgm:prSet presAssocID="{63651065-EEE4-4D76-8B51-9CE896821518}" presName="rootText" presStyleLbl="node3" presStyleIdx="0" presStyleCnt="15">
        <dgm:presLayoutVars>
          <dgm:chPref val="3"/>
        </dgm:presLayoutVars>
      </dgm:prSet>
      <dgm:spPr/>
    </dgm:pt>
    <dgm:pt modelId="{1D8838E9-74BA-4DB4-8C96-B779214BC8EF}" type="pres">
      <dgm:prSet presAssocID="{63651065-EEE4-4D76-8B51-9CE896821518}" presName="rootConnector" presStyleLbl="node3" presStyleIdx="0" presStyleCnt="15"/>
      <dgm:spPr/>
    </dgm:pt>
    <dgm:pt modelId="{D3FBA8F3-202A-4CD9-AB0B-A12B3191C062}" type="pres">
      <dgm:prSet presAssocID="{63651065-EEE4-4D76-8B51-9CE896821518}" presName="hierChild4" presStyleCnt="0"/>
      <dgm:spPr/>
    </dgm:pt>
    <dgm:pt modelId="{406E7A35-83DF-42B5-8CC1-4C789ACEC099}" type="pres">
      <dgm:prSet presAssocID="{63651065-EEE4-4D76-8B51-9CE896821518}" presName="hierChild5" presStyleCnt="0"/>
      <dgm:spPr/>
    </dgm:pt>
    <dgm:pt modelId="{19D7F089-BBCF-436E-8C58-7C65895E37B8}" type="pres">
      <dgm:prSet presAssocID="{34295C6B-ABA7-4811-BBCB-C4C20A06988D}" presName="Name37" presStyleLbl="parChTrans1D3" presStyleIdx="1" presStyleCnt="15"/>
      <dgm:spPr/>
    </dgm:pt>
    <dgm:pt modelId="{232B1A53-7F7E-4553-A04F-39CD2326FC1B}" type="pres">
      <dgm:prSet presAssocID="{47E150C9-BD7D-42D1-BB3B-E5371C6F1CBC}" presName="hierRoot2" presStyleCnt="0">
        <dgm:presLayoutVars>
          <dgm:hierBranch val="init"/>
        </dgm:presLayoutVars>
      </dgm:prSet>
      <dgm:spPr/>
    </dgm:pt>
    <dgm:pt modelId="{685A1A1D-E8CF-4C63-B537-85CC7FF0077F}" type="pres">
      <dgm:prSet presAssocID="{47E150C9-BD7D-42D1-BB3B-E5371C6F1CBC}" presName="rootComposite" presStyleCnt="0"/>
      <dgm:spPr/>
    </dgm:pt>
    <dgm:pt modelId="{AAD1BF71-30F7-4F72-848C-1DDE7AB4D04F}" type="pres">
      <dgm:prSet presAssocID="{47E150C9-BD7D-42D1-BB3B-E5371C6F1CBC}" presName="rootText" presStyleLbl="node3" presStyleIdx="1" presStyleCnt="15">
        <dgm:presLayoutVars>
          <dgm:chPref val="3"/>
        </dgm:presLayoutVars>
      </dgm:prSet>
      <dgm:spPr/>
    </dgm:pt>
    <dgm:pt modelId="{4F72BB71-EB0C-47D5-85C7-BD06C0ED3CF9}" type="pres">
      <dgm:prSet presAssocID="{47E150C9-BD7D-42D1-BB3B-E5371C6F1CBC}" presName="rootConnector" presStyleLbl="node3" presStyleIdx="1" presStyleCnt="15"/>
      <dgm:spPr/>
    </dgm:pt>
    <dgm:pt modelId="{92E176D0-3C38-46BC-BCA2-004F81A984CA}" type="pres">
      <dgm:prSet presAssocID="{47E150C9-BD7D-42D1-BB3B-E5371C6F1CBC}" presName="hierChild4" presStyleCnt="0"/>
      <dgm:spPr/>
    </dgm:pt>
    <dgm:pt modelId="{562AAB32-6BA0-4986-ACC8-7926D69D5F32}" type="pres">
      <dgm:prSet presAssocID="{47E150C9-BD7D-42D1-BB3B-E5371C6F1CBC}" presName="hierChild5" presStyleCnt="0"/>
      <dgm:spPr/>
    </dgm:pt>
    <dgm:pt modelId="{AAA371E5-6A5E-4382-8BBC-1E92D948EEC4}" type="pres">
      <dgm:prSet presAssocID="{615E13BF-DA0A-4C96-9B3E-0C8710D1A88F}" presName="Name37" presStyleLbl="parChTrans1D3" presStyleIdx="2" presStyleCnt="15"/>
      <dgm:spPr/>
    </dgm:pt>
    <dgm:pt modelId="{7B6F3F72-6E5F-4A04-96AE-92AFA116A543}" type="pres">
      <dgm:prSet presAssocID="{80A615CE-6827-4E26-9E04-BAA6C704BF7F}" presName="hierRoot2" presStyleCnt="0">
        <dgm:presLayoutVars>
          <dgm:hierBranch val="init"/>
        </dgm:presLayoutVars>
      </dgm:prSet>
      <dgm:spPr/>
    </dgm:pt>
    <dgm:pt modelId="{D8EBDE7F-4369-41BC-9AA7-037086C06ED5}" type="pres">
      <dgm:prSet presAssocID="{80A615CE-6827-4E26-9E04-BAA6C704BF7F}" presName="rootComposite" presStyleCnt="0"/>
      <dgm:spPr/>
    </dgm:pt>
    <dgm:pt modelId="{2086C905-2886-4AC6-A198-DBDC93AEBD5F}" type="pres">
      <dgm:prSet presAssocID="{80A615CE-6827-4E26-9E04-BAA6C704BF7F}" presName="rootText" presStyleLbl="node3" presStyleIdx="2" presStyleCnt="15">
        <dgm:presLayoutVars>
          <dgm:chPref val="3"/>
        </dgm:presLayoutVars>
      </dgm:prSet>
      <dgm:spPr/>
    </dgm:pt>
    <dgm:pt modelId="{6A450ECE-5A9A-458D-934E-7308E559B8C5}" type="pres">
      <dgm:prSet presAssocID="{80A615CE-6827-4E26-9E04-BAA6C704BF7F}" presName="rootConnector" presStyleLbl="node3" presStyleIdx="2" presStyleCnt="15"/>
      <dgm:spPr/>
    </dgm:pt>
    <dgm:pt modelId="{D69927CD-E55C-4980-8C68-9D8391B8BF43}" type="pres">
      <dgm:prSet presAssocID="{80A615CE-6827-4E26-9E04-BAA6C704BF7F}" presName="hierChild4" presStyleCnt="0"/>
      <dgm:spPr/>
    </dgm:pt>
    <dgm:pt modelId="{8D5E52B9-F0B2-4550-A811-725FAB3DE53D}" type="pres">
      <dgm:prSet presAssocID="{80A615CE-6827-4E26-9E04-BAA6C704BF7F}" presName="hierChild5" presStyleCnt="0"/>
      <dgm:spPr/>
    </dgm:pt>
    <dgm:pt modelId="{BA26A5C0-A039-4E54-8281-5C42C1F5FBA7}" type="pres">
      <dgm:prSet presAssocID="{3419FB57-E0DF-47E8-AAD6-848E1FA67848}" presName="Name37" presStyleLbl="parChTrans1D3" presStyleIdx="3" presStyleCnt="15"/>
      <dgm:spPr/>
    </dgm:pt>
    <dgm:pt modelId="{933E7944-4100-405A-82E3-F79F9D27C09B}" type="pres">
      <dgm:prSet presAssocID="{559E9066-23CC-444C-A747-6F2A352B8832}" presName="hierRoot2" presStyleCnt="0">
        <dgm:presLayoutVars>
          <dgm:hierBranch val="init"/>
        </dgm:presLayoutVars>
      </dgm:prSet>
      <dgm:spPr/>
    </dgm:pt>
    <dgm:pt modelId="{82A5EF7E-F3CF-48CF-BB42-698CB964DA15}" type="pres">
      <dgm:prSet presAssocID="{559E9066-23CC-444C-A747-6F2A352B8832}" presName="rootComposite" presStyleCnt="0"/>
      <dgm:spPr/>
    </dgm:pt>
    <dgm:pt modelId="{22D0CD9D-96C0-4739-B187-331460D33909}" type="pres">
      <dgm:prSet presAssocID="{559E9066-23CC-444C-A747-6F2A352B8832}" presName="rootText" presStyleLbl="node3" presStyleIdx="3" presStyleCnt="1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EAE7FADF-468A-424F-A385-EDC52110693D}" type="pres">
      <dgm:prSet presAssocID="{559E9066-23CC-444C-A747-6F2A352B8832}" presName="rootConnector" presStyleLbl="node3" presStyleIdx="3" presStyleCnt="15"/>
      <dgm:spPr/>
    </dgm:pt>
    <dgm:pt modelId="{AF3FECB5-68C5-4AE4-8FA5-019246295B57}" type="pres">
      <dgm:prSet presAssocID="{559E9066-23CC-444C-A747-6F2A352B8832}" presName="hierChild4" presStyleCnt="0"/>
      <dgm:spPr/>
    </dgm:pt>
    <dgm:pt modelId="{1ABE419D-C0E8-453A-B522-D42458C31CBC}" type="pres">
      <dgm:prSet presAssocID="{559E9066-23CC-444C-A747-6F2A352B8832}" presName="hierChild5" presStyleCnt="0"/>
      <dgm:spPr/>
    </dgm:pt>
    <dgm:pt modelId="{C9E9CE2E-3128-450A-98CA-1F976FBA415A}" type="pres">
      <dgm:prSet presAssocID="{F1F99D09-B866-4EF7-923F-50C0A59DBDC2}" presName="hierChild5" presStyleCnt="0"/>
      <dgm:spPr/>
    </dgm:pt>
    <dgm:pt modelId="{5AB971CA-304C-43AC-BA6B-A404C13BA3B4}" type="pres">
      <dgm:prSet presAssocID="{5223B8E0-0803-48B7-83B5-8CA8FEAFA371}" presName="Name37" presStyleLbl="parChTrans1D2" presStyleIdx="1" presStyleCnt="4"/>
      <dgm:spPr/>
    </dgm:pt>
    <dgm:pt modelId="{8342144B-4C3A-49E5-A7DF-4A23191D5137}" type="pres">
      <dgm:prSet presAssocID="{5E678D13-BF30-474F-BC35-0B331A964F97}" presName="hierRoot2" presStyleCnt="0">
        <dgm:presLayoutVars>
          <dgm:hierBranch val="init"/>
        </dgm:presLayoutVars>
      </dgm:prSet>
      <dgm:spPr/>
    </dgm:pt>
    <dgm:pt modelId="{1B0B9381-FED0-4E66-A66B-B0FF044AB7FE}" type="pres">
      <dgm:prSet presAssocID="{5E678D13-BF30-474F-BC35-0B331A964F97}" presName="rootComposite" presStyleCnt="0"/>
      <dgm:spPr/>
    </dgm:pt>
    <dgm:pt modelId="{CCD5AD53-D5B4-4F86-A5BC-78677B8DCB8B}" type="pres">
      <dgm:prSet presAssocID="{5E678D13-BF30-474F-BC35-0B331A964F9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A5B19017-5349-4C23-AF17-656003B5DFF4}" type="pres">
      <dgm:prSet presAssocID="{5E678D13-BF30-474F-BC35-0B331A964F97}" presName="rootConnector" presStyleLbl="node2" presStyleIdx="1" presStyleCnt="4"/>
      <dgm:spPr/>
    </dgm:pt>
    <dgm:pt modelId="{86BA4D39-0AF2-4ABA-94B5-3AF14CE01119}" type="pres">
      <dgm:prSet presAssocID="{5E678D13-BF30-474F-BC35-0B331A964F97}" presName="hierChild4" presStyleCnt="0"/>
      <dgm:spPr/>
    </dgm:pt>
    <dgm:pt modelId="{7D21EF18-C5D0-457A-8727-DC36191D9024}" type="pres">
      <dgm:prSet presAssocID="{70F7CCDE-63E4-4D73-AA96-1C59AA75DA6C}" presName="Name37" presStyleLbl="parChTrans1D3" presStyleIdx="4" presStyleCnt="15"/>
      <dgm:spPr/>
    </dgm:pt>
    <dgm:pt modelId="{B4E27F9B-B35F-478E-9028-C171A7238805}" type="pres">
      <dgm:prSet presAssocID="{C0855EFD-D0AE-4439-8AF5-DE0044D06017}" presName="hierRoot2" presStyleCnt="0">
        <dgm:presLayoutVars>
          <dgm:hierBranch val="init"/>
        </dgm:presLayoutVars>
      </dgm:prSet>
      <dgm:spPr/>
    </dgm:pt>
    <dgm:pt modelId="{C189F6C8-EB2A-43AD-837E-8107BCEA1D00}" type="pres">
      <dgm:prSet presAssocID="{C0855EFD-D0AE-4439-8AF5-DE0044D06017}" presName="rootComposite" presStyleCnt="0"/>
      <dgm:spPr/>
    </dgm:pt>
    <dgm:pt modelId="{07BB8977-47D1-4042-9E84-BFF557B941AB}" type="pres">
      <dgm:prSet presAssocID="{C0855EFD-D0AE-4439-8AF5-DE0044D06017}" presName="rootText" presStyleLbl="node3" presStyleIdx="4" presStyleCnt="15">
        <dgm:presLayoutVars>
          <dgm:chPref val="3"/>
        </dgm:presLayoutVars>
      </dgm:prSet>
      <dgm:spPr/>
    </dgm:pt>
    <dgm:pt modelId="{3FEF85D3-245D-4025-99D4-76350A1380C1}" type="pres">
      <dgm:prSet presAssocID="{C0855EFD-D0AE-4439-8AF5-DE0044D06017}" presName="rootConnector" presStyleLbl="node3" presStyleIdx="4" presStyleCnt="15"/>
      <dgm:spPr/>
    </dgm:pt>
    <dgm:pt modelId="{A8FBAE94-4CB9-40E9-B23D-5EC1BD883977}" type="pres">
      <dgm:prSet presAssocID="{C0855EFD-D0AE-4439-8AF5-DE0044D06017}" presName="hierChild4" presStyleCnt="0"/>
      <dgm:spPr/>
    </dgm:pt>
    <dgm:pt modelId="{9A06C0A3-C4F6-4817-AB34-23ED8B2A65B6}" type="pres">
      <dgm:prSet presAssocID="{C0855EFD-D0AE-4439-8AF5-DE0044D06017}" presName="hierChild5" presStyleCnt="0"/>
      <dgm:spPr/>
    </dgm:pt>
    <dgm:pt modelId="{1B0CFE0F-4A09-4D2D-A1D9-F8B0A3131837}" type="pres">
      <dgm:prSet presAssocID="{2A386071-02C9-4A43-AA88-94FAE8A53922}" presName="Name37" presStyleLbl="parChTrans1D3" presStyleIdx="5" presStyleCnt="15"/>
      <dgm:spPr/>
    </dgm:pt>
    <dgm:pt modelId="{B0AC425C-2BE4-4214-B292-3992618ED0A4}" type="pres">
      <dgm:prSet presAssocID="{107B0673-B2CF-4428-961F-A9BBC72519D5}" presName="hierRoot2" presStyleCnt="0">
        <dgm:presLayoutVars>
          <dgm:hierBranch val="init"/>
        </dgm:presLayoutVars>
      </dgm:prSet>
      <dgm:spPr/>
    </dgm:pt>
    <dgm:pt modelId="{02CDCD96-1905-45B7-9304-918859D02F80}" type="pres">
      <dgm:prSet presAssocID="{107B0673-B2CF-4428-961F-A9BBC72519D5}" presName="rootComposite" presStyleCnt="0"/>
      <dgm:spPr/>
    </dgm:pt>
    <dgm:pt modelId="{7CBCF4C5-08E7-4DEE-B8B9-14EF15B857EF}" type="pres">
      <dgm:prSet presAssocID="{107B0673-B2CF-4428-961F-A9BBC72519D5}" presName="rootText" presStyleLbl="node3" presStyleIdx="5" presStyleCnt="15">
        <dgm:presLayoutVars>
          <dgm:chPref val="3"/>
        </dgm:presLayoutVars>
      </dgm:prSet>
      <dgm:spPr/>
    </dgm:pt>
    <dgm:pt modelId="{FD41C3E3-CA9E-456F-B5CF-A6AC908C3BFE}" type="pres">
      <dgm:prSet presAssocID="{107B0673-B2CF-4428-961F-A9BBC72519D5}" presName="rootConnector" presStyleLbl="node3" presStyleIdx="5" presStyleCnt="15"/>
      <dgm:spPr/>
    </dgm:pt>
    <dgm:pt modelId="{ABB9780B-D55E-4761-81CA-BDC2CDD04AFF}" type="pres">
      <dgm:prSet presAssocID="{107B0673-B2CF-4428-961F-A9BBC72519D5}" presName="hierChild4" presStyleCnt="0"/>
      <dgm:spPr/>
    </dgm:pt>
    <dgm:pt modelId="{B11FF9A2-9ABC-4D05-B0EA-09C472ACCB48}" type="pres">
      <dgm:prSet presAssocID="{107B0673-B2CF-4428-961F-A9BBC72519D5}" presName="hierChild5" presStyleCnt="0"/>
      <dgm:spPr/>
    </dgm:pt>
    <dgm:pt modelId="{DB8E17A0-C36C-44CE-807C-E4F507B52DBC}" type="pres">
      <dgm:prSet presAssocID="{F346C6BE-E34D-47FD-B818-04DA88BFD546}" presName="Name37" presStyleLbl="parChTrans1D3" presStyleIdx="6" presStyleCnt="15"/>
      <dgm:spPr/>
    </dgm:pt>
    <dgm:pt modelId="{B20B77D5-178A-44C5-A72E-23FD86EA1767}" type="pres">
      <dgm:prSet presAssocID="{F8817D54-436C-4CB2-AD0A-970E010A5262}" presName="hierRoot2" presStyleCnt="0">
        <dgm:presLayoutVars>
          <dgm:hierBranch val="init"/>
        </dgm:presLayoutVars>
      </dgm:prSet>
      <dgm:spPr/>
    </dgm:pt>
    <dgm:pt modelId="{2EBF1A4C-B681-4114-812B-FA3C218A76A3}" type="pres">
      <dgm:prSet presAssocID="{F8817D54-436C-4CB2-AD0A-970E010A5262}" presName="rootComposite" presStyleCnt="0"/>
      <dgm:spPr/>
    </dgm:pt>
    <dgm:pt modelId="{CD8FE573-8565-4F5E-8EA6-AA9536274CCC}" type="pres">
      <dgm:prSet presAssocID="{F8817D54-436C-4CB2-AD0A-970E010A5262}" presName="rootText" presStyleLbl="node3" presStyleIdx="6" presStyleCnt="15">
        <dgm:presLayoutVars>
          <dgm:chPref val="3"/>
        </dgm:presLayoutVars>
      </dgm:prSet>
      <dgm:spPr/>
    </dgm:pt>
    <dgm:pt modelId="{54D37664-D80F-446D-83DE-6BE518023884}" type="pres">
      <dgm:prSet presAssocID="{F8817D54-436C-4CB2-AD0A-970E010A5262}" presName="rootConnector" presStyleLbl="node3" presStyleIdx="6" presStyleCnt="15"/>
      <dgm:spPr/>
    </dgm:pt>
    <dgm:pt modelId="{73E4E6ED-1627-4236-9699-80AE7650DEC5}" type="pres">
      <dgm:prSet presAssocID="{F8817D54-436C-4CB2-AD0A-970E010A5262}" presName="hierChild4" presStyleCnt="0"/>
      <dgm:spPr/>
    </dgm:pt>
    <dgm:pt modelId="{6A544441-2814-47A3-A592-58D6B0E01972}" type="pres">
      <dgm:prSet presAssocID="{F8817D54-436C-4CB2-AD0A-970E010A5262}" presName="hierChild5" presStyleCnt="0"/>
      <dgm:spPr/>
    </dgm:pt>
    <dgm:pt modelId="{530ECFDE-84A5-476B-82C0-5EE6C4A24664}" type="pres">
      <dgm:prSet presAssocID="{65D55350-B5FD-4C83-8D2D-20066ACDAFFF}" presName="Name37" presStyleLbl="parChTrans1D3" presStyleIdx="7" presStyleCnt="15"/>
      <dgm:spPr/>
    </dgm:pt>
    <dgm:pt modelId="{9010CA14-3369-49DD-9324-E06848D15518}" type="pres">
      <dgm:prSet presAssocID="{BFD8C5DE-3C56-4B11-BF00-A73241F7162A}" presName="hierRoot2" presStyleCnt="0">
        <dgm:presLayoutVars>
          <dgm:hierBranch val="init"/>
        </dgm:presLayoutVars>
      </dgm:prSet>
      <dgm:spPr/>
    </dgm:pt>
    <dgm:pt modelId="{02C19A5E-CF52-4229-9E4B-CCFA7535B7D5}" type="pres">
      <dgm:prSet presAssocID="{BFD8C5DE-3C56-4B11-BF00-A73241F7162A}" presName="rootComposite" presStyleCnt="0"/>
      <dgm:spPr/>
    </dgm:pt>
    <dgm:pt modelId="{21F6EFDC-EB0E-42C7-AEA9-1E676B7502D4}" type="pres">
      <dgm:prSet presAssocID="{BFD8C5DE-3C56-4B11-BF00-A73241F7162A}" presName="rootText" presStyleLbl="node3" presStyleIdx="7" presStyleCnt="1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A02E168-21BB-426D-9F6E-6D5FA1DC4CBD}" type="pres">
      <dgm:prSet presAssocID="{BFD8C5DE-3C56-4B11-BF00-A73241F7162A}" presName="rootConnector" presStyleLbl="node3" presStyleIdx="7" presStyleCnt="15"/>
      <dgm:spPr/>
    </dgm:pt>
    <dgm:pt modelId="{6C723267-539E-4773-8ABE-1AD457F5D645}" type="pres">
      <dgm:prSet presAssocID="{BFD8C5DE-3C56-4B11-BF00-A73241F7162A}" presName="hierChild4" presStyleCnt="0"/>
      <dgm:spPr/>
    </dgm:pt>
    <dgm:pt modelId="{42E24409-2861-489B-8382-0608E2430F1D}" type="pres">
      <dgm:prSet presAssocID="{BFD8C5DE-3C56-4B11-BF00-A73241F7162A}" presName="hierChild5" presStyleCnt="0"/>
      <dgm:spPr/>
    </dgm:pt>
    <dgm:pt modelId="{387CC825-E439-4A6D-8F7A-80BB891D403B}" type="pres">
      <dgm:prSet presAssocID="{5E678D13-BF30-474F-BC35-0B331A964F97}" presName="hierChild5" presStyleCnt="0"/>
      <dgm:spPr/>
    </dgm:pt>
    <dgm:pt modelId="{E6A9FBE6-6E70-4907-8B06-5D651B6BDFF1}" type="pres">
      <dgm:prSet presAssocID="{5E923AEA-9D87-41CF-94FD-11D1E496C41B}" presName="Name37" presStyleLbl="parChTrans1D2" presStyleIdx="2" presStyleCnt="4"/>
      <dgm:spPr/>
    </dgm:pt>
    <dgm:pt modelId="{F6E4A14B-683C-4E7B-B952-E9A76206C8FF}" type="pres">
      <dgm:prSet presAssocID="{6D515072-C2DA-4B74-9E8B-30AE3FF460FC}" presName="hierRoot2" presStyleCnt="0">
        <dgm:presLayoutVars>
          <dgm:hierBranch val="init"/>
        </dgm:presLayoutVars>
      </dgm:prSet>
      <dgm:spPr/>
    </dgm:pt>
    <dgm:pt modelId="{BDD032B9-F1B4-4FB2-B555-07692870B615}" type="pres">
      <dgm:prSet presAssocID="{6D515072-C2DA-4B74-9E8B-30AE3FF460FC}" presName="rootComposite" presStyleCnt="0"/>
      <dgm:spPr/>
    </dgm:pt>
    <dgm:pt modelId="{63C42B3A-1EC6-4F71-B8A7-F5E01EC1E231}" type="pres">
      <dgm:prSet presAssocID="{6D515072-C2DA-4B74-9E8B-30AE3FF460F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D267EFE-3643-499D-A1C6-F0D2065A81EC}" type="pres">
      <dgm:prSet presAssocID="{6D515072-C2DA-4B74-9E8B-30AE3FF460FC}" presName="rootConnector" presStyleLbl="node2" presStyleIdx="2" presStyleCnt="4"/>
      <dgm:spPr/>
    </dgm:pt>
    <dgm:pt modelId="{29271B90-A04D-4860-A6DD-239ECE07229F}" type="pres">
      <dgm:prSet presAssocID="{6D515072-C2DA-4B74-9E8B-30AE3FF460FC}" presName="hierChild4" presStyleCnt="0"/>
      <dgm:spPr/>
    </dgm:pt>
    <dgm:pt modelId="{6BF7B38F-B8F2-4017-AAF3-5EB490D85B95}" type="pres">
      <dgm:prSet presAssocID="{A95D602F-14CD-4AF0-B3D5-769F3B64D8B6}" presName="Name37" presStyleLbl="parChTrans1D3" presStyleIdx="8" presStyleCnt="15"/>
      <dgm:spPr/>
    </dgm:pt>
    <dgm:pt modelId="{8E188AD3-397F-418B-90F9-684CE1B77D81}" type="pres">
      <dgm:prSet presAssocID="{B3308CF1-750A-4785-857F-92199C65343F}" presName="hierRoot2" presStyleCnt="0">
        <dgm:presLayoutVars>
          <dgm:hierBranch val="init"/>
        </dgm:presLayoutVars>
      </dgm:prSet>
      <dgm:spPr/>
    </dgm:pt>
    <dgm:pt modelId="{AC6BB272-2FF5-4D46-81A5-F1BC63D09E12}" type="pres">
      <dgm:prSet presAssocID="{B3308CF1-750A-4785-857F-92199C65343F}" presName="rootComposite" presStyleCnt="0"/>
      <dgm:spPr/>
    </dgm:pt>
    <dgm:pt modelId="{344FA46A-1786-4FE5-AB9C-E17168E7E2BD}" type="pres">
      <dgm:prSet presAssocID="{B3308CF1-750A-4785-857F-92199C65343F}" presName="rootText" presStyleLbl="node3" presStyleIdx="8" presStyleCnt="15">
        <dgm:presLayoutVars>
          <dgm:chPref val="3"/>
        </dgm:presLayoutVars>
      </dgm:prSet>
      <dgm:spPr/>
    </dgm:pt>
    <dgm:pt modelId="{7C528E8E-4F7F-4136-9E2B-CE2C495AB254}" type="pres">
      <dgm:prSet presAssocID="{B3308CF1-750A-4785-857F-92199C65343F}" presName="rootConnector" presStyleLbl="node3" presStyleIdx="8" presStyleCnt="15"/>
      <dgm:spPr/>
    </dgm:pt>
    <dgm:pt modelId="{07F9B4B6-7177-4FA6-9BFA-80979DE95CA5}" type="pres">
      <dgm:prSet presAssocID="{B3308CF1-750A-4785-857F-92199C65343F}" presName="hierChild4" presStyleCnt="0"/>
      <dgm:spPr/>
    </dgm:pt>
    <dgm:pt modelId="{528E3D25-AEE5-45CD-BEEB-8249FDB5652C}" type="pres">
      <dgm:prSet presAssocID="{B3308CF1-750A-4785-857F-92199C65343F}" presName="hierChild5" presStyleCnt="0"/>
      <dgm:spPr/>
    </dgm:pt>
    <dgm:pt modelId="{2FEC2DE6-715E-4306-9AFA-E73036FF9A7E}" type="pres">
      <dgm:prSet presAssocID="{93D117F3-325B-4154-8D43-1BFC260FC200}" presName="Name37" presStyleLbl="parChTrans1D3" presStyleIdx="9" presStyleCnt="15"/>
      <dgm:spPr/>
    </dgm:pt>
    <dgm:pt modelId="{5C026599-31E3-46CF-907A-B8694B9FC859}" type="pres">
      <dgm:prSet presAssocID="{0E4335E2-54ED-4715-9570-125D686279FA}" presName="hierRoot2" presStyleCnt="0">
        <dgm:presLayoutVars>
          <dgm:hierBranch val="init"/>
        </dgm:presLayoutVars>
      </dgm:prSet>
      <dgm:spPr/>
    </dgm:pt>
    <dgm:pt modelId="{22F930CA-EC76-44F1-AC55-A4BF433319FA}" type="pres">
      <dgm:prSet presAssocID="{0E4335E2-54ED-4715-9570-125D686279FA}" presName="rootComposite" presStyleCnt="0"/>
      <dgm:spPr/>
    </dgm:pt>
    <dgm:pt modelId="{5A1A8B89-4D27-4C96-B14B-1EA149BABBC8}" type="pres">
      <dgm:prSet presAssocID="{0E4335E2-54ED-4715-9570-125D686279FA}" presName="rootText" presStyleLbl="node3" presStyleIdx="9" presStyleCnt="15">
        <dgm:presLayoutVars>
          <dgm:chPref val="3"/>
        </dgm:presLayoutVars>
      </dgm:prSet>
      <dgm:spPr/>
    </dgm:pt>
    <dgm:pt modelId="{A01C1A48-224D-4A51-BA7C-D67A8D8F4E4E}" type="pres">
      <dgm:prSet presAssocID="{0E4335E2-54ED-4715-9570-125D686279FA}" presName="rootConnector" presStyleLbl="node3" presStyleIdx="9" presStyleCnt="15"/>
      <dgm:spPr/>
    </dgm:pt>
    <dgm:pt modelId="{278052EB-0160-4432-A258-A0D6F4C7146E}" type="pres">
      <dgm:prSet presAssocID="{0E4335E2-54ED-4715-9570-125D686279FA}" presName="hierChild4" presStyleCnt="0"/>
      <dgm:spPr/>
    </dgm:pt>
    <dgm:pt modelId="{9F742612-20A9-4546-9B33-C4051B3E1F7C}" type="pres">
      <dgm:prSet presAssocID="{0E4335E2-54ED-4715-9570-125D686279FA}" presName="hierChild5" presStyleCnt="0"/>
      <dgm:spPr/>
    </dgm:pt>
    <dgm:pt modelId="{A99ACDF3-1276-41FF-84E4-2E1504EFCE82}" type="pres">
      <dgm:prSet presAssocID="{52BBA3AE-0363-4B96-BD77-7C535E7C2CB5}" presName="Name37" presStyleLbl="parChTrans1D3" presStyleIdx="10" presStyleCnt="15"/>
      <dgm:spPr/>
    </dgm:pt>
    <dgm:pt modelId="{BE52AF62-406F-4C5C-B116-99D449B10FEC}" type="pres">
      <dgm:prSet presAssocID="{592A47FA-5D78-426E-BAFE-A1D79A4128FD}" presName="hierRoot2" presStyleCnt="0">
        <dgm:presLayoutVars>
          <dgm:hierBranch val="init"/>
        </dgm:presLayoutVars>
      </dgm:prSet>
      <dgm:spPr/>
    </dgm:pt>
    <dgm:pt modelId="{80C851A4-0128-4D9F-95E0-825D575A187A}" type="pres">
      <dgm:prSet presAssocID="{592A47FA-5D78-426E-BAFE-A1D79A4128FD}" presName="rootComposite" presStyleCnt="0"/>
      <dgm:spPr/>
    </dgm:pt>
    <dgm:pt modelId="{89376595-2043-437C-8DC7-3A307CB54DC8}" type="pres">
      <dgm:prSet presAssocID="{592A47FA-5D78-426E-BAFE-A1D79A4128FD}" presName="rootText" presStyleLbl="node3" presStyleIdx="10" presStyleCnt="15">
        <dgm:presLayoutVars>
          <dgm:chPref val="3"/>
        </dgm:presLayoutVars>
      </dgm:prSet>
      <dgm:spPr/>
    </dgm:pt>
    <dgm:pt modelId="{CB83C5C3-6794-4EA3-AF74-FDDC9C88EEFC}" type="pres">
      <dgm:prSet presAssocID="{592A47FA-5D78-426E-BAFE-A1D79A4128FD}" presName="rootConnector" presStyleLbl="node3" presStyleIdx="10" presStyleCnt="15"/>
      <dgm:spPr/>
    </dgm:pt>
    <dgm:pt modelId="{503BD9A8-8F84-411F-95E5-9BBA8F83F075}" type="pres">
      <dgm:prSet presAssocID="{592A47FA-5D78-426E-BAFE-A1D79A4128FD}" presName="hierChild4" presStyleCnt="0"/>
      <dgm:spPr/>
    </dgm:pt>
    <dgm:pt modelId="{B8E08798-D2C4-4000-9B83-B2560BDC1C8E}" type="pres">
      <dgm:prSet presAssocID="{592A47FA-5D78-426E-BAFE-A1D79A4128FD}" presName="hierChild5" presStyleCnt="0"/>
      <dgm:spPr/>
    </dgm:pt>
    <dgm:pt modelId="{DACB3ACD-51AA-4B8F-935F-444AF63ABA0B}" type="pres">
      <dgm:prSet presAssocID="{6D515072-C2DA-4B74-9E8B-30AE3FF460FC}" presName="hierChild5" presStyleCnt="0"/>
      <dgm:spPr/>
    </dgm:pt>
    <dgm:pt modelId="{514498EA-622C-4ED5-8703-663B317DC05D}" type="pres">
      <dgm:prSet presAssocID="{594EF8CD-C9AA-448B-9772-BEA2662BFFE4}" presName="Name37" presStyleLbl="parChTrans1D2" presStyleIdx="3" presStyleCnt="4"/>
      <dgm:spPr/>
    </dgm:pt>
    <dgm:pt modelId="{58F3665A-1B0A-49B4-AE88-D697641AD2DB}" type="pres">
      <dgm:prSet presAssocID="{56511DCF-6FFC-4F36-A7F0-B2A8AEC118AD}" presName="hierRoot2" presStyleCnt="0">
        <dgm:presLayoutVars>
          <dgm:hierBranch val="init"/>
        </dgm:presLayoutVars>
      </dgm:prSet>
      <dgm:spPr/>
    </dgm:pt>
    <dgm:pt modelId="{3D755454-679A-4249-B06D-E8B0733BD24B}" type="pres">
      <dgm:prSet presAssocID="{56511DCF-6FFC-4F36-A7F0-B2A8AEC118AD}" presName="rootComposite" presStyleCnt="0"/>
      <dgm:spPr/>
    </dgm:pt>
    <dgm:pt modelId="{EE5574AD-B3B1-4DCC-A3DD-5E6DBACADD8B}" type="pres">
      <dgm:prSet presAssocID="{56511DCF-6FFC-4F36-A7F0-B2A8AEC118A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0EF74D7-B609-4EAC-ABA2-68C050CF7DED}" type="pres">
      <dgm:prSet presAssocID="{56511DCF-6FFC-4F36-A7F0-B2A8AEC118AD}" presName="rootConnector" presStyleLbl="node2" presStyleIdx="3" presStyleCnt="4"/>
      <dgm:spPr/>
    </dgm:pt>
    <dgm:pt modelId="{EDE95AF6-FF69-446F-B556-BBB25E782723}" type="pres">
      <dgm:prSet presAssocID="{56511DCF-6FFC-4F36-A7F0-B2A8AEC118AD}" presName="hierChild4" presStyleCnt="0"/>
      <dgm:spPr/>
    </dgm:pt>
    <dgm:pt modelId="{6E128C06-2129-4985-B5D3-A6EA2F83B2DD}" type="pres">
      <dgm:prSet presAssocID="{CEBEC4E7-F35B-482E-8847-785ABBAE659F}" presName="Name37" presStyleLbl="parChTrans1D3" presStyleIdx="11" presStyleCnt="15"/>
      <dgm:spPr/>
    </dgm:pt>
    <dgm:pt modelId="{E74C27B6-C4BB-4295-8861-508F7FF0727A}" type="pres">
      <dgm:prSet presAssocID="{8CE527C0-D5E3-4267-8835-604303AEBB0D}" presName="hierRoot2" presStyleCnt="0">
        <dgm:presLayoutVars>
          <dgm:hierBranch val="init"/>
        </dgm:presLayoutVars>
      </dgm:prSet>
      <dgm:spPr/>
    </dgm:pt>
    <dgm:pt modelId="{33027374-35CE-489F-879D-15BF99B7B6E7}" type="pres">
      <dgm:prSet presAssocID="{8CE527C0-D5E3-4267-8835-604303AEBB0D}" presName="rootComposite" presStyleCnt="0"/>
      <dgm:spPr/>
    </dgm:pt>
    <dgm:pt modelId="{B36E0ADD-58E7-40F5-97CD-932F84E2C7E5}" type="pres">
      <dgm:prSet presAssocID="{8CE527C0-D5E3-4267-8835-604303AEBB0D}" presName="rootText" presStyleLbl="node3" presStyleIdx="11" presStyleCnt="15">
        <dgm:presLayoutVars>
          <dgm:chPref val="3"/>
        </dgm:presLayoutVars>
      </dgm:prSet>
      <dgm:spPr/>
    </dgm:pt>
    <dgm:pt modelId="{210B898B-D5DE-4ADC-964E-495A3320E4EC}" type="pres">
      <dgm:prSet presAssocID="{8CE527C0-D5E3-4267-8835-604303AEBB0D}" presName="rootConnector" presStyleLbl="node3" presStyleIdx="11" presStyleCnt="15"/>
      <dgm:spPr/>
    </dgm:pt>
    <dgm:pt modelId="{9D9BEFCE-0B78-4FC3-BE60-493AC9F1EFA4}" type="pres">
      <dgm:prSet presAssocID="{8CE527C0-D5E3-4267-8835-604303AEBB0D}" presName="hierChild4" presStyleCnt="0"/>
      <dgm:spPr/>
    </dgm:pt>
    <dgm:pt modelId="{3FF10308-DE6C-4143-A1ED-85C90C40A7E1}" type="pres">
      <dgm:prSet presAssocID="{8CE527C0-D5E3-4267-8835-604303AEBB0D}" presName="hierChild5" presStyleCnt="0"/>
      <dgm:spPr/>
    </dgm:pt>
    <dgm:pt modelId="{B83091DD-78A7-491E-BC57-AFC9C384344A}" type="pres">
      <dgm:prSet presAssocID="{36C4D2A1-0859-4835-A1E9-5BC49FC77B6E}" presName="Name37" presStyleLbl="parChTrans1D3" presStyleIdx="12" presStyleCnt="15"/>
      <dgm:spPr/>
    </dgm:pt>
    <dgm:pt modelId="{43D4E16D-1CEC-42B3-BA73-B1910139B16D}" type="pres">
      <dgm:prSet presAssocID="{CF9EA689-1F3E-419B-A3A9-B7AAC31F3D9F}" presName="hierRoot2" presStyleCnt="0">
        <dgm:presLayoutVars>
          <dgm:hierBranch val="init"/>
        </dgm:presLayoutVars>
      </dgm:prSet>
      <dgm:spPr/>
    </dgm:pt>
    <dgm:pt modelId="{BF1A6BEC-6E83-41A4-992E-4074F5535700}" type="pres">
      <dgm:prSet presAssocID="{CF9EA689-1F3E-419B-A3A9-B7AAC31F3D9F}" presName="rootComposite" presStyleCnt="0"/>
      <dgm:spPr/>
    </dgm:pt>
    <dgm:pt modelId="{1F8BB626-02C7-4ECF-BA97-5FF3A6F8E1E6}" type="pres">
      <dgm:prSet presAssocID="{CF9EA689-1F3E-419B-A3A9-B7AAC31F3D9F}" presName="rootText" presStyleLbl="node3" presStyleIdx="12" presStyleCnt="15">
        <dgm:presLayoutVars>
          <dgm:chPref val="3"/>
        </dgm:presLayoutVars>
      </dgm:prSet>
      <dgm:spPr/>
    </dgm:pt>
    <dgm:pt modelId="{699390B1-AE81-430F-ABBB-A6D0D0D69CAB}" type="pres">
      <dgm:prSet presAssocID="{CF9EA689-1F3E-419B-A3A9-B7AAC31F3D9F}" presName="rootConnector" presStyleLbl="node3" presStyleIdx="12" presStyleCnt="15"/>
      <dgm:spPr/>
    </dgm:pt>
    <dgm:pt modelId="{F85957DB-D87B-4D9C-9CBD-3DE616AACAEA}" type="pres">
      <dgm:prSet presAssocID="{CF9EA689-1F3E-419B-A3A9-B7AAC31F3D9F}" presName="hierChild4" presStyleCnt="0"/>
      <dgm:spPr/>
    </dgm:pt>
    <dgm:pt modelId="{0910F380-DDF7-4FD5-8C89-77FC5E0184E2}" type="pres">
      <dgm:prSet presAssocID="{CF9EA689-1F3E-419B-A3A9-B7AAC31F3D9F}" presName="hierChild5" presStyleCnt="0"/>
      <dgm:spPr/>
    </dgm:pt>
    <dgm:pt modelId="{73EC3B7B-F525-4579-BC3E-8B489EB7C8F8}" type="pres">
      <dgm:prSet presAssocID="{46177BB3-9330-4B0C-B336-A09D1C09B940}" presName="Name37" presStyleLbl="parChTrans1D3" presStyleIdx="13" presStyleCnt="15"/>
      <dgm:spPr/>
    </dgm:pt>
    <dgm:pt modelId="{12856453-3D0C-4282-A780-F5793F3D6A21}" type="pres">
      <dgm:prSet presAssocID="{0A6322B4-4605-4A5E-9388-DDC61F529BAD}" presName="hierRoot2" presStyleCnt="0">
        <dgm:presLayoutVars>
          <dgm:hierBranch val="init"/>
        </dgm:presLayoutVars>
      </dgm:prSet>
      <dgm:spPr/>
    </dgm:pt>
    <dgm:pt modelId="{E5F59003-17B0-4D00-BD72-BF9B4F0882E7}" type="pres">
      <dgm:prSet presAssocID="{0A6322B4-4605-4A5E-9388-DDC61F529BAD}" presName="rootComposite" presStyleCnt="0"/>
      <dgm:spPr/>
    </dgm:pt>
    <dgm:pt modelId="{1999ADD6-F8E8-4FFC-B09F-5794DB768777}" type="pres">
      <dgm:prSet presAssocID="{0A6322B4-4605-4A5E-9388-DDC61F529BAD}" presName="rootText" presStyleLbl="node3" presStyleIdx="13" presStyleCnt="15">
        <dgm:presLayoutVars>
          <dgm:chPref val="3"/>
        </dgm:presLayoutVars>
      </dgm:prSet>
      <dgm:spPr/>
    </dgm:pt>
    <dgm:pt modelId="{F1112BAC-997C-4FAC-BC57-A2B64B6944AE}" type="pres">
      <dgm:prSet presAssocID="{0A6322B4-4605-4A5E-9388-DDC61F529BAD}" presName="rootConnector" presStyleLbl="node3" presStyleIdx="13" presStyleCnt="15"/>
      <dgm:spPr/>
    </dgm:pt>
    <dgm:pt modelId="{50DF658E-2DD8-446A-A067-950B0BE4F1B7}" type="pres">
      <dgm:prSet presAssocID="{0A6322B4-4605-4A5E-9388-DDC61F529BAD}" presName="hierChild4" presStyleCnt="0"/>
      <dgm:spPr/>
    </dgm:pt>
    <dgm:pt modelId="{A6FA7870-C8BF-4383-B1BA-3FF3ADCA6974}" type="pres">
      <dgm:prSet presAssocID="{0A6322B4-4605-4A5E-9388-DDC61F529BAD}" presName="hierChild5" presStyleCnt="0"/>
      <dgm:spPr/>
    </dgm:pt>
    <dgm:pt modelId="{A2F5335F-35AA-4D66-9EE9-59CC5D5D4935}" type="pres">
      <dgm:prSet presAssocID="{B3188286-4EB8-45F2-9E76-ABF2D550FA58}" presName="Name37" presStyleLbl="parChTrans1D3" presStyleIdx="14" presStyleCnt="15"/>
      <dgm:spPr/>
    </dgm:pt>
    <dgm:pt modelId="{1412681D-C54B-43DA-93AA-315A71DFB8EE}" type="pres">
      <dgm:prSet presAssocID="{C7F2BB8B-0EA7-46EA-8D8A-8F0652612D90}" presName="hierRoot2" presStyleCnt="0">
        <dgm:presLayoutVars>
          <dgm:hierBranch val="init"/>
        </dgm:presLayoutVars>
      </dgm:prSet>
      <dgm:spPr/>
    </dgm:pt>
    <dgm:pt modelId="{A0A9D91B-4E67-4673-A79A-D8A5AF135DDA}" type="pres">
      <dgm:prSet presAssocID="{C7F2BB8B-0EA7-46EA-8D8A-8F0652612D90}" presName="rootComposite" presStyleCnt="0"/>
      <dgm:spPr/>
    </dgm:pt>
    <dgm:pt modelId="{9E2C768B-B87F-4D54-A805-6B8EEAB33CAB}" type="pres">
      <dgm:prSet presAssocID="{C7F2BB8B-0EA7-46EA-8D8A-8F0652612D90}" presName="rootText" presStyleLbl="node3" presStyleIdx="14" presStyleCnt="1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87566B9-A9E4-4FC6-B3C9-9D0E638BB8D9}" type="pres">
      <dgm:prSet presAssocID="{C7F2BB8B-0EA7-46EA-8D8A-8F0652612D90}" presName="rootConnector" presStyleLbl="node3" presStyleIdx="14" presStyleCnt="15"/>
      <dgm:spPr/>
    </dgm:pt>
    <dgm:pt modelId="{3FB35CC7-A55A-4122-8CD4-A1629267672D}" type="pres">
      <dgm:prSet presAssocID="{C7F2BB8B-0EA7-46EA-8D8A-8F0652612D90}" presName="hierChild4" presStyleCnt="0"/>
      <dgm:spPr/>
    </dgm:pt>
    <dgm:pt modelId="{F75A5F61-9522-4640-87D7-518988767782}" type="pres">
      <dgm:prSet presAssocID="{C7F2BB8B-0EA7-46EA-8D8A-8F0652612D90}" presName="hierChild5" presStyleCnt="0"/>
      <dgm:spPr/>
    </dgm:pt>
    <dgm:pt modelId="{EDC436A1-CE7B-4F1B-AA7A-3C16BA33AADB}" type="pres">
      <dgm:prSet presAssocID="{56511DCF-6FFC-4F36-A7F0-B2A8AEC118AD}" presName="hierChild5" presStyleCnt="0"/>
      <dgm:spPr/>
    </dgm:pt>
    <dgm:pt modelId="{E7AC30B1-AA03-4848-A060-86086CDBC87F}" type="pres">
      <dgm:prSet presAssocID="{EBEBCEA8-36C8-4028-9120-8CA69B3BB737}" presName="hierChild3" presStyleCnt="0"/>
      <dgm:spPr/>
    </dgm:pt>
  </dgm:ptLst>
  <dgm:cxnLst>
    <dgm:cxn modelId="{906DD0E2-6822-4FE4-B93B-9E8AF4A88BDC}" type="presOf" srcId="{107B0673-B2CF-4428-961F-A9BBC72519D5}" destId="{7CBCF4C5-08E7-4DEE-B8B9-14EF15B857EF}" srcOrd="0" destOrd="0" presId="urn:microsoft.com/office/officeart/2005/8/layout/orgChart1"/>
    <dgm:cxn modelId="{E62F6F91-5D76-46F1-B28C-B3DB41C8CA18}" srcId="{56511DCF-6FFC-4F36-A7F0-B2A8AEC118AD}" destId="{CF9EA689-1F3E-419B-A3A9-B7AAC31F3D9F}" srcOrd="1" destOrd="0" parTransId="{36C4D2A1-0859-4835-A1E9-5BC49FC77B6E}" sibTransId="{E51D1B10-3F82-4D6E-BAD0-7DBE2A9F3A2F}"/>
    <dgm:cxn modelId="{07974E50-5921-451C-BF20-F3A5AF9EF947}" srcId="{6D515072-C2DA-4B74-9E8B-30AE3FF460FC}" destId="{592A47FA-5D78-426E-BAFE-A1D79A4128FD}" srcOrd="2" destOrd="0" parTransId="{52BBA3AE-0363-4B96-BD77-7C535E7C2CB5}" sibTransId="{2488CA62-D303-4374-B733-ADA67FAFB9BA}"/>
    <dgm:cxn modelId="{DC104B5C-7F05-4EE3-9097-F60CFBA05367}" srcId="{EBEBCEA8-36C8-4028-9120-8CA69B3BB737}" destId="{F1F99D09-B866-4EF7-923F-50C0A59DBDC2}" srcOrd="0" destOrd="0" parTransId="{5B7B0195-D3B0-46C2-A99F-65A2D97FC3AF}" sibTransId="{3AC13494-0F8F-4497-BA4E-9F6D4296E139}"/>
    <dgm:cxn modelId="{76A199FC-621A-44BF-B010-476CA26FEA7F}" type="presOf" srcId="{8CE527C0-D5E3-4267-8835-604303AEBB0D}" destId="{B36E0ADD-58E7-40F5-97CD-932F84E2C7E5}" srcOrd="0" destOrd="0" presId="urn:microsoft.com/office/officeart/2005/8/layout/orgChart1"/>
    <dgm:cxn modelId="{ED4A0F8E-3DB5-4BED-B301-D936AFD0AA35}" type="presOf" srcId="{A95D602F-14CD-4AF0-B3D5-769F3B64D8B6}" destId="{6BF7B38F-B8F2-4017-AAF3-5EB490D85B95}" srcOrd="0" destOrd="0" presId="urn:microsoft.com/office/officeart/2005/8/layout/orgChart1"/>
    <dgm:cxn modelId="{5BEF629F-7686-49FE-B55E-80ED260F64B2}" type="presOf" srcId="{0E4335E2-54ED-4715-9570-125D686279FA}" destId="{A01C1A48-224D-4A51-BA7C-D67A8D8F4E4E}" srcOrd="1" destOrd="0" presId="urn:microsoft.com/office/officeart/2005/8/layout/orgChart1"/>
    <dgm:cxn modelId="{16181EDC-F6F0-4377-9FEE-2D94551A8897}" srcId="{56511DCF-6FFC-4F36-A7F0-B2A8AEC118AD}" destId="{C7F2BB8B-0EA7-46EA-8D8A-8F0652612D90}" srcOrd="3" destOrd="0" parTransId="{B3188286-4EB8-45F2-9E76-ABF2D550FA58}" sibTransId="{4B4A34E5-E062-442B-BDC3-CF5C31AB38BD}"/>
    <dgm:cxn modelId="{963ABD65-10C5-45E0-BFFB-C42889E2D4D6}" type="presOf" srcId="{2A386071-02C9-4A43-AA88-94FAE8A53922}" destId="{1B0CFE0F-4A09-4D2D-A1D9-F8B0A3131837}" srcOrd="0" destOrd="0" presId="urn:microsoft.com/office/officeart/2005/8/layout/orgChart1"/>
    <dgm:cxn modelId="{6DBF7D59-DB3D-4A7A-B925-AE8E9D57BC81}" type="presOf" srcId="{0A6322B4-4605-4A5E-9388-DDC61F529BAD}" destId="{1999ADD6-F8E8-4FFC-B09F-5794DB768777}" srcOrd="0" destOrd="0" presId="urn:microsoft.com/office/officeart/2005/8/layout/orgChart1"/>
    <dgm:cxn modelId="{5CA8157D-0E59-4D70-AC42-1B4F5110F171}" srcId="{5E678D13-BF30-474F-BC35-0B331A964F97}" destId="{107B0673-B2CF-4428-961F-A9BBC72519D5}" srcOrd="1" destOrd="0" parTransId="{2A386071-02C9-4A43-AA88-94FAE8A53922}" sibTransId="{84AC403F-5A26-42BC-AEC9-329D9FD33FA2}"/>
    <dgm:cxn modelId="{24F7E245-45A7-47E8-B137-045D5ABF5385}" srcId="{F1F99D09-B866-4EF7-923F-50C0A59DBDC2}" destId="{47E150C9-BD7D-42D1-BB3B-E5371C6F1CBC}" srcOrd="1" destOrd="0" parTransId="{34295C6B-ABA7-4811-BBCB-C4C20A06988D}" sibTransId="{F1106DED-F02D-4E02-8BD7-3BC17CADBFF1}"/>
    <dgm:cxn modelId="{D8953221-1B94-45F7-89AE-B3F723C237CD}" type="presOf" srcId="{8CE527C0-D5E3-4267-8835-604303AEBB0D}" destId="{210B898B-D5DE-4ADC-964E-495A3320E4EC}" srcOrd="1" destOrd="0" presId="urn:microsoft.com/office/officeart/2005/8/layout/orgChart1"/>
    <dgm:cxn modelId="{DDED4B3A-5FD5-4DF8-B5DE-D28B2B64BB7D}" srcId="{EBEBCEA8-36C8-4028-9120-8CA69B3BB737}" destId="{5E678D13-BF30-474F-BC35-0B331A964F97}" srcOrd="1" destOrd="0" parTransId="{5223B8E0-0803-48B7-83B5-8CA8FEAFA371}" sibTransId="{44C92162-DC78-4CE8-B9D1-B5D80D1B31A0}"/>
    <dgm:cxn modelId="{D294D2D6-151A-4DEA-8308-EA16497A51B1}" type="presOf" srcId="{6D515072-C2DA-4B74-9E8B-30AE3FF460FC}" destId="{CD267EFE-3643-499D-A1C6-F0D2065A81EC}" srcOrd="1" destOrd="0" presId="urn:microsoft.com/office/officeart/2005/8/layout/orgChart1"/>
    <dgm:cxn modelId="{DE22A658-8C3B-4610-9C64-48E0FB9D7B4F}" type="presOf" srcId="{CEBEC4E7-F35B-482E-8847-785ABBAE659F}" destId="{6E128C06-2129-4985-B5D3-A6EA2F83B2DD}" srcOrd="0" destOrd="0" presId="urn:microsoft.com/office/officeart/2005/8/layout/orgChart1"/>
    <dgm:cxn modelId="{286EA1AE-8F34-4A3E-9469-840C7EFAC386}" type="presOf" srcId="{B3188286-4EB8-45F2-9E76-ABF2D550FA58}" destId="{A2F5335F-35AA-4D66-9EE9-59CC5D5D4935}" srcOrd="0" destOrd="0" presId="urn:microsoft.com/office/officeart/2005/8/layout/orgChart1"/>
    <dgm:cxn modelId="{9F5FCEB8-E093-4E25-A8C1-684705D8FC3A}" type="presOf" srcId="{65D55350-B5FD-4C83-8D2D-20066ACDAFFF}" destId="{530ECFDE-84A5-476B-82C0-5EE6C4A24664}" srcOrd="0" destOrd="0" presId="urn:microsoft.com/office/officeart/2005/8/layout/orgChart1"/>
    <dgm:cxn modelId="{314E8003-16EE-4694-BCD1-699D5FBECC2E}" type="presOf" srcId="{36C4D2A1-0859-4835-A1E9-5BC49FC77B6E}" destId="{B83091DD-78A7-491E-BC57-AFC9C384344A}" srcOrd="0" destOrd="0" presId="urn:microsoft.com/office/officeart/2005/8/layout/orgChart1"/>
    <dgm:cxn modelId="{CA1A094F-A622-40F8-93E9-7D3054F4C0DC}" type="presOf" srcId="{B3308CF1-750A-4785-857F-92199C65343F}" destId="{344FA46A-1786-4FE5-AB9C-E17168E7E2BD}" srcOrd="0" destOrd="0" presId="urn:microsoft.com/office/officeart/2005/8/layout/orgChart1"/>
    <dgm:cxn modelId="{BB5161B4-64B5-47CC-9BD5-FDBBB94FE479}" type="presOf" srcId="{5223B8E0-0803-48B7-83B5-8CA8FEAFA371}" destId="{5AB971CA-304C-43AC-BA6B-A404C13BA3B4}" srcOrd="0" destOrd="0" presId="urn:microsoft.com/office/officeart/2005/8/layout/orgChart1"/>
    <dgm:cxn modelId="{247FC2D5-E2E6-4A74-A6FB-81D1B7601CA8}" srcId="{F1F99D09-B866-4EF7-923F-50C0A59DBDC2}" destId="{559E9066-23CC-444C-A747-6F2A352B8832}" srcOrd="3" destOrd="0" parTransId="{3419FB57-E0DF-47E8-AAD6-848E1FA67848}" sibTransId="{E5BBD992-CD75-48D2-9D7C-BD9D3FEECE29}"/>
    <dgm:cxn modelId="{9419E93F-354F-4A36-B4A5-A0360942E944}" type="presOf" srcId="{5B7B0195-D3B0-46C2-A99F-65A2D97FC3AF}" destId="{234F598B-A910-4E0E-82DC-986EE1D16DD5}" srcOrd="0" destOrd="0" presId="urn:microsoft.com/office/officeart/2005/8/layout/orgChart1"/>
    <dgm:cxn modelId="{000353CC-09A4-42FE-89C8-6D21258D8B89}" type="presOf" srcId="{C0855EFD-D0AE-4439-8AF5-DE0044D06017}" destId="{07BB8977-47D1-4042-9E84-BFF557B941AB}" srcOrd="0" destOrd="0" presId="urn:microsoft.com/office/officeart/2005/8/layout/orgChart1"/>
    <dgm:cxn modelId="{4E1FC1B1-0EDE-45B6-BEF2-3BF12C3BBB2E}" type="presOf" srcId="{CF9EA689-1F3E-419B-A3A9-B7AAC31F3D9F}" destId="{1F8BB626-02C7-4ECF-BA97-5FF3A6F8E1E6}" srcOrd="0" destOrd="0" presId="urn:microsoft.com/office/officeart/2005/8/layout/orgChart1"/>
    <dgm:cxn modelId="{9511173E-17F6-4BC9-9BF7-4B8F2FC8ED80}" type="presOf" srcId="{F1F99D09-B866-4EF7-923F-50C0A59DBDC2}" destId="{911B4623-3774-4790-86D7-B44D2B1DFE65}" srcOrd="0" destOrd="0" presId="urn:microsoft.com/office/officeart/2005/8/layout/orgChart1"/>
    <dgm:cxn modelId="{A9606CEC-41D0-448A-8A5B-E6FA6BEF7DF6}" type="presOf" srcId="{592A47FA-5D78-426E-BAFE-A1D79A4128FD}" destId="{89376595-2043-437C-8DC7-3A307CB54DC8}" srcOrd="0" destOrd="0" presId="urn:microsoft.com/office/officeart/2005/8/layout/orgChart1"/>
    <dgm:cxn modelId="{ABBA4FCF-3E88-415B-B498-BE283D671ECE}" type="presOf" srcId="{EBEBCEA8-36C8-4028-9120-8CA69B3BB737}" destId="{DC3F045B-54F8-4910-95D8-B83E6672D18C}" srcOrd="0" destOrd="0" presId="urn:microsoft.com/office/officeart/2005/8/layout/orgChart1"/>
    <dgm:cxn modelId="{7D913702-522E-43AC-8D3F-EA85D2E08C01}" type="presOf" srcId="{C0855EFD-D0AE-4439-8AF5-DE0044D06017}" destId="{3FEF85D3-245D-4025-99D4-76350A1380C1}" srcOrd="1" destOrd="0" presId="urn:microsoft.com/office/officeart/2005/8/layout/orgChart1"/>
    <dgm:cxn modelId="{D32C422E-F2C1-4D97-A1C5-B94EEFC8744D}" type="presOf" srcId="{F346C6BE-E34D-47FD-B818-04DA88BFD546}" destId="{DB8E17A0-C36C-44CE-807C-E4F507B52DBC}" srcOrd="0" destOrd="0" presId="urn:microsoft.com/office/officeart/2005/8/layout/orgChart1"/>
    <dgm:cxn modelId="{817F5016-324A-4C10-A5EE-D230D53225C5}" type="presOf" srcId="{63651065-EEE4-4D76-8B51-9CE896821518}" destId="{1D8838E9-74BA-4DB4-8C96-B779214BC8EF}" srcOrd="1" destOrd="0" presId="urn:microsoft.com/office/officeart/2005/8/layout/orgChart1"/>
    <dgm:cxn modelId="{5E9C039B-894E-4C28-BF3C-76472A7A3AE4}" type="presOf" srcId="{CF9EA689-1F3E-419B-A3A9-B7AAC31F3D9F}" destId="{699390B1-AE81-430F-ABBB-A6D0D0D69CAB}" srcOrd="1" destOrd="0" presId="urn:microsoft.com/office/officeart/2005/8/layout/orgChart1"/>
    <dgm:cxn modelId="{0A7BEA1F-AA07-47DE-B25D-08DE7CBF0261}" type="presOf" srcId="{52BBA3AE-0363-4B96-BD77-7C535E7C2CB5}" destId="{A99ACDF3-1276-41FF-84E4-2E1504EFCE82}" srcOrd="0" destOrd="0" presId="urn:microsoft.com/office/officeart/2005/8/layout/orgChart1"/>
    <dgm:cxn modelId="{5D585C6E-561F-4C7B-B6CB-003F1A3C9334}" type="presOf" srcId="{C7F2BB8B-0EA7-46EA-8D8A-8F0652612D90}" destId="{9E2C768B-B87F-4D54-A805-6B8EEAB33CAB}" srcOrd="0" destOrd="0" presId="urn:microsoft.com/office/officeart/2005/8/layout/orgChart1"/>
    <dgm:cxn modelId="{67198AC4-3F82-43D9-8B3A-A161F940A017}" type="presOf" srcId="{47E150C9-BD7D-42D1-BB3B-E5371C6F1CBC}" destId="{4F72BB71-EB0C-47D5-85C7-BD06C0ED3CF9}" srcOrd="1" destOrd="0" presId="urn:microsoft.com/office/officeart/2005/8/layout/orgChart1"/>
    <dgm:cxn modelId="{AECCF2C1-F062-4B4D-8E69-003995BB89EA}" srcId="{EBEBCEA8-36C8-4028-9120-8CA69B3BB737}" destId="{6D515072-C2DA-4B74-9E8B-30AE3FF460FC}" srcOrd="2" destOrd="0" parTransId="{5E923AEA-9D87-41CF-94FD-11D1E496C41B}" sibTransId="{7AF9CF9D-3C92-43AE-A0A2-D12F64460D93}"/>
    <dgm:cxn modelId="{827F863A-86EF-44F8-B1D2-D187F25609AF}" type="presOf" srcId="{107B0673-B2CF-4428-961F-A9BBC72519D5}" destId="{FD41C3E3-CA9E-456F-B5CF-A6AC908C3BFE}" srcOrd="1" destOrd="0" presId="urn:microsoft.com/office/officeart/2005/8/layout/orgChart1"/>
    <dgm:cxn modelId="{9947AF95-0414-47E2-A8A5-333DDEAECE97}" type="presOf" srcId="{5E923AEA-9D87-41CF-94FD-11D1E496C41B}" destId="{E6A9FBE6-6E70-4907-8B06-5D651B6BDFF1}" srcOrd="0" destOrd="0" presId="urn:microsoft.com/office/officeart/2005/8/layout/orgChart1"/>
    <dgm:cxn modelId="{58C0AFC2-C737-449F-B49B-B8B5C2AD5AF5}" type="presOf" srcId="{34295C6B-ABA7-4811-BBCB-C4C20A06988D}" destId="{19D7F089-BBCF-436E-8C58-7C65895E37B8}" srcOrd="0" destOrd="0" presId="urn:microsoft.com/office/officeart/2005/8/layout/orgChart1"/>
    <dgm:cxn modelId="{D4929D54-5B15-49A2-945C-DFA0D082AED8}" type="presOf" srcId="{615E13BF-DA0A-4C96-9B3E-0C8710D1A88F}" destId="{AAA371E5-6A5E-4382-8BBC-1E92D948EEC4}" srcOrd="0" destOrd="0" presId="urn:microsoft.com/office/officeart/2005/8/layout/orgChart1"/>
    <dgm:cxn modelId="{051ABE4C-2015-44AB-B21F-747718B29CE3}" type="presOf" srcId="{559E9066-23CC-444C-A747-6F2A352B8832}" destId="{EAE7FADF-468A-424F-A385-EDC52110693D}" srcOrd="1" destOrd="0" presId="urn:microsoft.com/office/officeart/2005/8/layout/orgChart1"/>
    <dgm:cxn modelId="{FADDF866-E72F-411F-AD64-D0CF0B2BDB5C}" type="presOf" srcId="{0E4335E2-54ED-4715-9570-125D686279FA}" destId="{5A1A8B89-4D27-4C96-B14B-1EA149BABBC8}" srcOrd="0" destOrd="0" presId="urn:microsoft.com/office/officeart/2005/8/layout/orgChart1"/>
    <dgm:cxn modelId="{2D6A9402-7721-44BC-B184-8C7D797E473F}" srcId="{EBEBCEA8-36C8-4028-9120-8CA69B3BB737}" destId="{56511DCF-6FFC-4F36-A7F0-B2A8AEC118AD}" srcOrd="3" destOrd="0" parTransId="{594EF8CD-C9AA-448B-9772-BEA2662BFFE4}" sibTransId="{77822B1C-8EF3-4181-9860-AA505672640D}"/>
    <dgm:cxn modelId="{9C172F3B-6367-4D72-800D-FBC674BF7687}" type="presOf" srcId="{80A615CE-6827-4E26-9E04-BAA6C704BF7F}" destId="{6A450ECE-5A9A-458D-934E-7308E559B8C5}" srcOrd="1" destOrd="0" presId="urn:microsoft.com/office/officeart/2005/8/layout/orgChart1"/>
    <dgm:cxn modelId="{4E5F7C26-1C9B-4BA5-842A-040589415AAE}" type="presOf" srcId="{63651065-EEE4-4D76-8B51-9CE896821518}" destId="{7FE58AB8-44FD-432D-8856-7B62DE97802C}" srcOrd="0" destOrd="0" presId="urn:microsoft.com/office/officeart/2005/8/layout/orgChart1"/>
    <dgm:cxn modelId="{F0930FD9-A937-4D65-9AD2-BBD486FD775D}" type="presOf" srcId="{592A47FA-5D78-426E-BAFE-A1D79A4128FD}" destId="{CB83C5C3-6794-4EA3-AF74-FDDC9C88EEFC}" srcOrd="1" destOrd="0" presId="urn:microsoft.com/office/officeart/2005/8/layout/orgChart1"/>
    <dgm:cxn modelId="{DDB52361-39C3-426E-82CF-CE8F4309FDD0}" type="presOf" srcId="{93D117F3-325B-4154-8D43-1BFC260FC200}" destId="{2FEC2DE6-715E-4306-9AFA-E73036FF9A7E}" srcOrd="0" destOrd="0" presId="urn:microsoft.com/office/officeart/2005/8/layout/orgChart1"/>
    <dgm:cxn modelId="{942613F1-8739-4FB3-A76C-8C2D57843772}" type="presOf" srcId="{F8817D54-436C-4CB2-AD0A-970E010A5262}" destId="{54D37664-D80F-446D-83DE-6BE518023884}" srcOrd="1" destOrd="0" presId="urn:microsoft.com/office/officeart/2005/8/layout/orgChart1"/>
    <dgm:cxn modelId="{FB3AE2F4-053B-4795-98F9-6B23639041EF}" srcId="{5E678D13-BF30-474F-BC35-0B331A964F97}" destId="{BFD8C5DE-3C56-4B11-BF00-A73241F7162A}" srcOrd="3" destOrd="0" parTransId="{65D55350-B5FD-4C83-8D2D-20066ACDAFFF}" sibTransId="{4C660149-F46E-47B6-9C92-A5C623FD4849}"/>
    <dgm:cxn modelId="{2255AE66-7020-40D8-A9DB-5567CD64EB80}" type="presOf" srcId="{BFD8C5DE-3C56-4B11-BF00-A73241F7162A}" destId="{21F6EFDC-EB0E-42C7-AEA9-1E676B7502D4}" srcOrd="0" destOrd="0" presId="urn:microsoft.com/office/officeart/2005/8/layout/orgChart1"/>
    <dgm:cxn modelId="{F5CCA540-B358-4B2D-ACF4-07001DFD6FE6}" srcId="{2D3F08B6-053E-4338-BF7A-67C8CC672A82}" destId="{EBEBCEA8-36C8-4028-9120-8CA69B3BB737}" srcOrd="0" destOrd="0" parTransId="{48694303-F63D-4B8D-B98B-6116A47AD678}" sibTransId="{C8C3D9C7-63BF-4BF1-9111-96233195AC7D}"/>
    <dgm:cxn modelId="{FC428E44-4A49-4A9E-A325-BCA8943BD471}" type="presOf" srcId="{5E678D13-BF30-474F-BC35-0B331A964F97}" destId="{CCD5AD53-D5B4-4F86-A5BC-78677B8DCB8B}" srcOrd="0" destOrd="0" presId="urn:microsoft.com/office/officeart/2005/8/layout/orgChart1"/>
    <dgm:cxn modelId="{A59E549A-65BF-4883-AED5-D26C78D96D5D}" srcId="{56511DCF-6FFC-4F36-A7F0-B2A8AEC118AD}" destId="{8CE527C0-D5E3-4267-8835-604303AEBB0D}" srcOrd="0" destOrd="0" parTransId="{CEBEC4E7-F35B-482E-8847-785ABBAE659F}" sibTransId="{839B86EA-1380-4F69-94AE-BE4FD6C94B1B}"/>
    <dgm:cxn modelId="{C6F211BA-5772-4833-92DD-DB5DB2509D21}" type="presOf" srcId="{46177BB3-9330-4B0C-B336-A09D1C09B940}" destId="{73EC3B7B-F525-4579-BC3E-8B489EB7C8F8}" srcOrd="0" destOrd="0" presId="urn:microsoft.com/office/officeart/2005/8/layout/orgChart1"/>
    <dgm:cxn modelId="{110D5A00-62D5-4737-8CD0-9A09FA481D3F}" type="presOf" srcId="{5E678D13-BF30-474F-BC35-0B331A964F97}" destId="{A5B19017-5349-4C23-AF17-656003B5DFF4}" srcOrd="1" destOrd="0" presId="urn:microsoft.com/office/officeart/2005/8/layout/orgChart1"/>
    <dgm:cxn modelId="{BC8E2695-0E0D-4DE1-A358-B8BC7AE96751}" type="presOf" srcId="{594EF8CD-C9AA-448B-9772-BEA2662BFFE4}" destId="{514498EA-622C-4ED5-8703-663B317DC05D}" srcOrd="0" destOrd="0" presId="urn:microsoft.com/office/officeart/2005/8/layout/orgChart1"/>
    <dgm:cxn modelId="{E2D0A387-73A6-40F5-9DB7-EC626D180556}" type="presOf" srcId="{0A6322B4-4605-4A5E-9388-DDC61F529BAD}" destId="{F1112BAC-997C-4FAC-BC57-A2B64B6944AE}" srcOrd="1" destOrd="0" presId="urn:microsoft.com/office/officeart/2005/8/layout/orgChart1"/>
    <dgm:cxn modelId="{7F08494C-0832-43AF-B26A-DD8B7D40E38F}" type="presOf" srcId="{80A615CE-6827-4E26-9E04-BAA6C704BF7F}" destId="{2086C905-2886-4AC6-A198-DBDC93AEBD5F}" srcOrd="0" destOrd="0" presId="urn:microsoft.com/office/officeart/2005/8/layout/orgChart1"/>
    <dgm:cxn modelId="{C6A7ABD1-EFCD-4B36-8B3B-0E9FBAE6925C}" srcId="{6D515072-C2DA-4B74-9E8B-30AE3FF460FC}" destId="{B3308CF1-750A-4785-857F-92199C65343F}" srcOrd="0" destOrd="0" parTransId="{A95D602F-14CD-4AF0-B3D5-769F3B64D8B6}" sibTransId="{6069876C-A904-490E-B687-9390526EA82C}"/>
    <dgm:cxn modelId="{971794EB-4188-419A-BF3E-C3D2926C8724}" type="presOf" srcId="{47E150C9-BD7D-42D1-BB3B-E5371C6F1CBC}" destId="{AAD1BF71-30F7-4F72-848C-1DDE7AB4D04F}" srcOrd="0" destOrd="0" presId="urn:microsoft.com/office/officeart/2005/8/layout/orgChart1"/>
    <dgm:cxn modelId="{609B8FE7-DA53-478F-A71D-5647CFC0AB4E}" type="presOf" srcId="{6D515072-C2DA-4B74-9E8B-30AE3FF460FC}" destId="{63C42B3A-1EC6-4F71-B8A7-F5E01EC1E231}" srcOrd="0" destOrd="0" presId="urn:microsoft.com/office/officeart/2005/8/layout/orgChart1"/>
    <dgm:cxn modelId="{C9F81AC8-73FF-4097-9CB8-EAE3F638BFC9}" srcId="{5E678D13-BF30-474F-BC35-0B331A964F97}" destId="{C0855EFD-D0AE-4439-8AF5-DE0044D06017}" srcOrd="0" destOrd="0" parTransId="{70F7CCDE-63E4-4D73-AA96-1C59AA75DA6C}" sibTransId="{76E1E1A0-5F3F-4814-95A2-E18398CCB8A2}"/>
    <dgm:cxn modelId="{4D4C90B6-7D74-4A32-9B09-F97A6E8C8210}" type="presOf" srcId="{56511DCF-6FFC-4F36-A7F0-B2A8AEC118AD}" destId="{EE5574AD-B3B1-4DCC-A3DD-5E6DBACADD8B}" srcOrd="0" destOrd="0" presId="urn:microsoft.com/office/officeart/2005/8/layout/orgChart1"/>
    <dgm:cxn modelId="{CD94C96B-0B31-4D73-8EB3-B9C62441017D}" type="presOf" srcId="{BFD8C5DE-3C56-4B11-BF00-A73241F7162A}" destId="{CA02E168-21BB-426D-9F6E-6D5FA1DC4CBD}" srcOrd="1" destOrd="0" presId="urn:microsoft.com/office/officeart/2005/8/layout/orgChart1"/>
    <dgm:cxn modelId="{F8FE12CE-CD76-42E8-ADD0-3760E22DE8B9}" type="presOf" srcId="{EBEBCEA8-36C8-4028-9120-8CA69B3BB737}" destId="{20E0311E-7BC4-4EDE-9EA0-CF992D3E3DDB}" srcOrd="1" destOrd="0" presId="urn:microsoft.com/office/officeart/2005/8/layout/orgChart1"/>
    <dgm:cxn modelId="{BF1BE621-C86C-4818-AB7E-4CF9F48ACEE0}" type="presOf" srcId="{56511DCF-6FFC-4F36-A7F0-B2A8AEC118AD}" destId="{20EF74D7-B609-4EAC-ABA2-68C050CF7DED}" srcOrd="1" destOrd="0" presId="urn:microsoft.com/office/officeart/2005/8/layout/orgChart1"/>
    <dgm:cxn modelId="{E54A46CF-15E0-4101-B0D9-D59E3ABF87B8}" srcId="{6D515072-C2DA-4B74-9E8B-30AE3FF460FC}" destId="{0E4335E2-54ED-4715-9570-125D686279FA}" srcOrd="1" destOrd="0" parTransId="{93D117F3-325B-4154-8D43-1BFC260FC200}" sibTransId="{2A167150-1283-4075-A83C-134D13A6BC68}"/>
    <dgm:cxn modelId="{5585A4EA-976F-4ED4-981B-4965783B025B}" type="presOf" srcId="{2D3F08B6-053E-4338-BF7A-67C8CC672A82}" destId="{7B3C3F28-86B9-4FE9-848A-046A8C116BA8}" srcOrd="0" destOrd="0" presId="urn:microsoft.com/office/officeart/2005/8/layout/orgChart1"/>
    <dgm:cxn modelId="{0968B0ED-9059-4F07-A483-DF574CAD6E57}" type="presOf" srcId="{F1F99D09-B866-4EF7-923F-50C0A59DBDC2}" destId="{943C5758-9696-43A5-9037-47309C0A2540}" srcOrd="1" destOrd="0" presId="urn:microsoft.com/office/officeart/2005/8/layout/orgChart1"/>
    <dgm:cxn modelId="{77303591-5392-457E-AC7D-62B716EE793F}" type="presOf" srcId="{70F7CCDE-63E4-4D73-AA96-1C59AA75DA6C}" destId="{7D21EF18-C5D0-457A-8727-DC36191D9024}" srcOrd="0" destOrd="0" presId="urn:microsoft.com/office/officeart/2005/8/layout/orgChart1"/>
    <dgm:cxn modelId="{A0491AF2-CE3C-4DC5-B2FC-88FEED095BC2}" srcId="{56511DCF-6FFC-4F36-A7F0-B2A8AEC118AD}" destId="{0A6322B4-4605-4A5E-9388-DDC61F529BAD}" srcOrd="2" destOrd="0" parTransId="{46177BB3-9330-4B0C-B336-A09D1C09B940}" sibTransId="{39AD6BB7-D97F-44A7-ADF0-F227F580735A}"/>
    <dgm:cxn modelId="{15D661F2-0238-46CC-B4AA-5EB33CF90025}" type="presOf" srcId="{3419FB57-E0DF-47E8-AAD6-848E1FA67848}" destId="{BA26A5C0-A039-4E54-8281-5C42C1F5FBA7}" srcOrd="0" destOrd="0" presId="urn:microsoft.com/office/officeart/2005/8/layout/orgChart1"/>
    <dgm:cxn modelId="{E02D8457-F84F-405E-B96E-FEBC9FCEA0DF}" type="presOf" srcId="{B3308CF1-750A-4785-857F-92199C65343F}" destId="{7C528E8E-4F7F-4136-9E2B-CE2C495AB254}" srcOrd="1" destOrd="0" presId="urn:microsoft.com/office/officeart/2005/8/layout/orgChart1"/>
    <dgm:cxn modelId="{25588240-DC70-453C-84F4-8EE90283929E}" srcId="{5E678D13-BF30-474F-BC35-0B331A964F97}" destId="{F8817D54-436C-4CB2-AD0A-970E010A5262}" srcOrd="2" destOrd="0" parTransId="{F346C6BE-E34D-47FD-B818-04DA88BFD546}" sibTransId="{E06684BE-EDE0-43E0-AE38-C0D1C113D866}"/>
    <dgm:cxn modelId="{690CA748-1BA3-4552-A96C-4B53DE759527}" type="presOf" srcId="{C7F2BB8B-0EA7-46EA-8D8A-8F0652612D90}" destId="{287566B9-A9E4-4FC6-B3C9-9D0E638BB8D9}" srcOrd="1" destOrd="0" presId="urn:microsoft.com/office/officeart/2005/8/layout/orgChart1"/>
    <dgm:cxn modelId="{C0CC2BBC-20A0-4B56-8F3A-77E0345ED109}" srcId="{F1F99D09-B866-4EF7-923F-50C0A59DBDC2}" destId="{80A615CE-6827-4E26-9E04-BAA6C704BF7F}" srcOrd="2" destOrd="0" parTransId="{615E13BF-DA0A-4C96-9B3E-0C8710D1A88F}" sibTransId="{D4F82AEB-083E-4007-B473-94258826291E}"/>
    <dgm:cxn modelId="{99D626C4-E5C9-483D-A49E-14EFFC111558}" srcId="{F1F99D09-B866-4EF7-923F-50C0A59DBDC2}" destId="{63651065-EEE4-4D76-8B51-9CE896821518}" srcOrd="0" destOrd="0" parTransId="{09A8D4FE-14B2-4433-AC1E-A38C6303FE97}" sibTransId="{1B50849A-E235-478A-BA5C-FF80919D0C68}"/>
    <dgm:cxn modelId="{C6A32E06-3B76-40D3-B371-42E4B2FAF0DE}" type="presOf" srcId="{559E9066-23CC-444C-A747-6F2A352B8832}" destId="{22D0CD9D-96C0-4739-B187-331460D33909}" srcOrd="0" destOrd="0" presId="urn:microsoft.com/office/officeart/2005/8/layout/orgChart1"/>
    <dgm:cxn modelId="{F00D2EB4-7647-4652-8654-DFE30DF9F83D}" type="presOf" srcId="{09A8D4FE-14B2-4433-AC1E-A38C6303FE97}" destId="{6318A7E5-BE51-49EF-BC4C-08469DD04D7F}" srcOrd="0" destOrd="0" presId="urn:microsoft.com/office/officeart/2005/8/layout/orgChart1"/>
    <dgm:cxn modelId="{A0B743E7-CFB6-4596-BB68-AF74D13D7973}" type="presOf" srcId="{F8817D54-436C-4CB2-AD0A-970E010A5262}" destId="{CD8FE573-8565-4F5E-8EA6-AA9536274CCC}" srcOrd="0" destOrd="0" presId="urn:microsoft.com/office/officeart/2005/8/layout/orgChart1"/>
    <dgm:cxn modelId="{4EBEC444-EFB3-4BEA-85B0-F17D5CAF39C4}" type="presParOf" srcId="{7B3C3F28-86B9-4FE9-848A-046A8C116BA8}" destId="{6B39C53C-0F6E-435F-AB95-96EF6892983C}" srcOrd="0" destOrd="0" presId="urn:microsoft.com/office/officeart/2005/8/layout/orgChart1"/>
    <dgm:cxn modelId="{AABA73CC-37FB-4E55-9ECD-563A64F02CA8}" type="presParOf" srcId="{6B39C53C-0F6E-435F-AB95-96EF6892983C}" destId="{8E6B7E5D-FEA5-4B7E-B88B-FF21649BD0A1}" srcOrd="0" destOrd="0" presId="urn:microsoft.com/office/officeart/2005/8/layout/orgChart1"/>
    <dgm:cxn modelId="{4731D397-4DDB-4516-B364-2F749537B87A}" type="presParOf" srcId="{8E6B7E5D-FEA5-4B7E-B88B-FF21649BD0A1}" destId="{DC3F045B-54F8-4910-95D8-B83E6672D18C}" srcOrd="0" destOrd="0" presId="urn:microsoft.com/office/officeart/2005/8/layout/orgChart1"/>
    <dgm:cxn modelId="{D22B2B02-9A8E-4664-A177-3A110E73E519}" type="presParOf" srcId="{8E6B7E5D-FEA5-4B7E-B88B-FF21649BD0A1}" destId="{20E0311E-7BC4-4EDE-9EA0-CF992D3E3DDB}" srcOrd="1" destOrd="0" presId="urn:microsoft.com/office/officeart/2005/8/layout/orgChart1"/>
    <dgm:cxn modelId="{AAC9E471-BF5C-4876-908C-CF48716BAF66}" type="presParOf" srcId="{6B39C53C-0F6E-435F-AB95-96EF6892983C}" destId="{0F6B5422-5B23-45A2-8F2F-15CBB93CECA7}" srcOrd="1" destOrd="0" presId="urn:microsoft.com/office/officeart/2005/8/layout/orgChart1"/>
    <dgm:cxn modelId="{9B27271B-0EEA-4E78-BB5B-E6C2D9FD5D21}" type="presParOf" srcId="{0F6B5422-5B23-45A2-8F2F-15CBB93CECA7}" destId="{234F598B-A910-4E0E-82DC-986EE1D16DD5}" srcOrd="0" destOrd="0" presId="urn:microsoft.com/office/officeart/2005/8/layout/orgChart1"/>
    <dgm:cxn modelId="{4122740B-A3C6-4352-B7AD-7711E4AE8959}" type="presParOf" srcId="{0F6B5422-5B23-45A2-8F2F-15CBB93CECA7}" destId="{5023F8E0-FDAC-4ECE-8EF0-6479C3E27B52}" srcOrd="1" destOrd="0" presId="urn:microsoft.com/office/officeart/2005/8/layout/orgChart1"/>
    <dgm:cxn modelId="{2F8A3D29-EEA0-46F4-A596-984D155C9196}" type="presParOf" srcId="{5023F8E0-FDAC-4ECE-8EF0-6479C3E27B52}" destId="{50FD5E41-D339-43CD-98FF-D0D42C2D3C45}" srcOrd="0" destOrd="0" presId="urn:microsoft.com/office/officeart/2005/8/layout/orgChart1"/>
    <dgm:cxn modelId="{1D25F9ED-43EC-4463-9E3B-9ECC1240E003}" type="presParOf" srcId="{50FD5E41-D339-43CD-98FF-D0D42C2D3C45}" destId="{911B4623-3774-4790-86D7-B44D2B1DFE65}" srcOrd="0" destOrd="0" presId="urn:microsoft.com/office/officeart/2005/8/layout/orgChart1"/>
    <dgm:cxn modelId="{D3BAEC00-1C9D-4921-908E-1E88B5290599}" type="presParOf" srcId="{50FD5E41-D339-43CD-98FF-D0D42C2D3C45}" destId="{943C5758-9696-43A5-9037-47309C0A2540}" srcOrd="1" destOrd="0" presId="urn:microsoft.com/office/officeart/2005/8/layout/orgChart1"/>
    <dgm:cxn modelId="{1819C6A6-67FD-44BE-BE91-31BAEA19725C}" type="presParOf" srcId="{5023F8E0-FDAC-4ECE-8EF0-6479C3E27B52}" destId="{983E7807-7392-4E55-A3D3-EFD9289AB673}" srcOrd="1" destOrd="0" presId="urn:microsoft.com/office/officeart/2005/8/layout/orgChart1"/>
    <dgm:cxn modelId="{95A1DF96-F485-448E-B029-F5E39DD22700}" type="presParOf" srcId="{983E7807-7392-4E55-A3D3-EFD9289AB673}" destId="{6318A7E5-BE51-49EF-BC4C-08469DD04D7F}" srcOrd="0" destOrd="0" presId="urn:microsoft.com/office/officeart/2005/8/layout/orgChart1"/>
    <dgm:cxn modelId="{403E80D7-0876-4A58-82F8-FDC69A580364}" type="presParOf" srcId="{983E7807-7392-4E55-A3D3-EFD9289AB673}" destId="{F899FD63-2735-4CAA-9919-89D63161E5B5}" srcOrd="1" destOrd="0" presId="urn:microsoft.com/office/officeart/2005/8/layout/orgChart1"/>
    <dgm:cxn modelId="{2D9E0B2B-A57D-4C28-BB83-B71421F502FB}" type="presParOf" srcId="{F899FD63-2735-4CAA-9919-89D63161E5B5}" destId="{A7201CFE-0693-4F24-A788-A20864E56741}" srcOrd="0" destOrd="0" presId="urn:microsoft.com/office/officeart/2005/8/layout/orgChart1"/>
    <dgm:cxn modelId="{4D232B72-C80A-4D58-B1EF-FBF548896F50}" type="presParOf" srcId="{A7201CFE-0693-4F24-A788-A20864E56741}" destId="{7FE58AB8-44FD-432D-8856-7B62DE97802C}" srcOrd="0" destOrd="0" presId="urn:microsoft.com/office/officeart/2005/8/layout/orgChart1"/>
    <dgm:cxn modelId="{CEFEAC74-A249-40D1-B088-C45B12071D83}" type="presParOf" srcId="{A7201CFE-0693-4F24-A788-A20864E56741}" destId="{1D8838E9-74BA-4DB4-8C96-B779214BC8EF}" srcOrd="1" destOrd="0" presId="urn:microsoft.com/office/officeart/2005/8/layout/orgChart1"/>
    <dgm:cxn modelId="{E2BEF730-CC5C-4AF4-AFBA-7526E3DBCAB0}" type="presParOf" srcId="{F899FD63-2735-4CAA-9919-89D63161E5B5}" destId="{D3FBA8F3-202A-4CD9-AB0B-A12B3191C062}" srcOrd="1" destOrd="0" presId="urn:microsoft.com/office/officeart/2005/8/layout/orgChart1"/>
    <dgm:cxn modelId="{67CF034D-BB4D-4FCD-A6FC-7C8B4BBDC587}" type="presParOf" srcId="{F899FD63-2735-4CAA-9919-89D63161E5B5}" destId="{406E7A35-83DF-42B5-8CC1-4C789ACEC099}" srcOrd="2" destOrd="0" presId="urn:microsoft.com/office/officeart/2005/8/layout/orgChart1"/>
    <dgm:cxn modelId="{09CB2CE2-0BB9-4E12-8A16-168B5EDD687A}" type="presParOf" srcId="{983E7807-7392-4E55-A3D3-EFD9289AB673}" destId="{19D7F089-BBCF-436E-8C58-7C65895E37B8}" srcOrd="2" destOrd="0" presId="urn:microsoft.com/office/officeart/2005/8/layout/orgChart1"/>
    <dgm:cxn modelId="{07E27487-2D82-4069-9615-2BD219C476DF}" type="presParOf" srcId="{983E7807-7392-4E55-A3D3-EFD9289AB673}" destId="{232B1A53-7F7E-4553-A04F-39CD2326FC1B}" srcOrd="3" destOrd="0" presId="urn:microsoft.com/office/officeart/2005/8/layout/orgChart1"/>
    <dgm:cxn modelId="{85EA3BCA-A495-45B2-BA5B-3F81D161F0BC}" type="presParOf" srcId="{232B1A53-7F7E-4553-A04F-39CD2326FC1B}" destId="{685A1A1D-E8CF-4C63-B537-85CC7FF0077F}" srcOrd="0" destOrd="0" presId="urn:microsoft.com/office/officeart/2005/8/layout/orgChart1"/>
    <dgm:cxn modelId="{52D59069-2887-4E1D-A14B-A9F49419CF33}" type="presParOf" srcId="{685A1A1D-E8CF-4C63-B537-85CC7FF0077F}" destId="{AAD1BF71-30F7-4F72-848C-1DDE7AB4D04F}" srcOrd="0" destOrd="0" presId="urn:microsoft.com/office/officeart/2005/8/layout/orgChart1"/>
    <dgm:cxn modelId="{2974FA79-2C24-4375-AB4E-ADD0BF9CAF82}" type="presParOf" srcId="{685A1A1D-E8CF-4C63-B537-85CC7FF0077F}" destId="{4F72BB71-EB0C-47D5-85C7-BD06C0ED3CF9}" srcOrd="1" destOrd="0" presId="urn:microsoft.com/office/officeart/2005/8/layout/orgChart1"/>
    <dgm:cxn modelId="{5FA48547-BDDC-480E-A937-D04B6A5FAFA1}" type="presParOf" srcId="{232B1A53-7F7E-4553-A04F-39CD2326FC1B}" destId="{92E176D0-3C38-46BC-BCA2-004F81A984CA}" srcOrd="1" destOrd="0" presId="urn:microsoft.com/office/officeart/2005/8/layout/orgChart1"/>
    <dgm:cxn modelId="{64E9D4B3-24BC-4810-AA53-86D36F30EB4E}" type="presParOf" srcId="{232B1A53-7F7E-4553-A04F-39CD2326FC1B}" destId="{562AAB32-6BA0-4986-ACC8-7926D69D5F32}" srcOrd="2" destOrd="0" presId="urn:microsoft.com/office/officeart/2005/8/layout/orgChart1"/>
    <dgm:cxn modelId="{C7F62B09-E90C-407E-A4E3-03709C2783D0}" type="presParOf" srcId="{983E7807-7392-4E55-A3D3-EFD9289AB673}" destId="{AAA371E5-6A5E-4382-8BBC-1E92D948EEC4}" srcOrd="4" destOrd="0" presId="urn:microsoft.com/office/officeart/2005/8/layout/orgChart1"/>
    <dgm:cxn modelId="{173C56CB-EF5D-4C41-82E3-7D8637756336}" type="presParOf" srcId="{983E7807-7392-4E55-A3D3-EFD9289AB673}" destId="{7B6F3F72-6E5F-4A04-96AE-92AFA116A543}" srcOrd="5" destOrd="0" presId="urn:microsoft.com/office/officeart/2005/8/layout/orgChart1"/>
    <dgm:cxn modelId="{AD4B3CBD-800C-4B49-AA93-78BCE5B00D4D}" type="presParOf" srcId="{7B6F3F72-6E5F-4A04-96AE-92AFA116A543}" destId="{D8EBDE7F-4369-41BC-9AA7-037086C06ED5}" srcOrd="0" destOrd="0" presId="urn:microsoft.com/office/officeart/2005/8/layout/orgChart1"/>
    <dgm:cxn modelId="{7883D663-54B0-4A1E-AE9A-422D8F022E39}" type="presParOf" srcId="{D8EBDE7F-4369-41BC-9AA7-037086C06ED5}" destId="{2086C905-2886-4AC6-A198-DBDC93AEBD5F}" srcOrd="0" destOrd="0" presId="urn:microsoft.com/office/officeart/2005/8/layout/orgChart1"/>
    <dgm:cxn modelId="{21A73354-56B7-4D68-8271-738EB7808186}" type="presParOf" srcId="{D8EBDE7F-4369-41BC-9AA7-037086C06ED5}" destId="{6A450ECE-5A9A-458D-934E-7308E559B8C5}" srcOrd="1" destOrd="0" presId="urn:microsoft.com/office/officeart/2005/8/layout/orgChart1"/>
    <dgm:cxn modelId="{B143251A-BCC9-45E5-8C5C-4D8DD59C49CB}" type="presParOf" srcId="{7B6F3F72-6E5F-4A04-96AE-92AFA116A543}" destId="{D69927CD-E55C-4980-8C68-9D8391B8BF43}" srcOrd="1" destOrd="0" presId="urn:microsoft.com/office/officeart/2005/8/layout/orgChart1"/>
    <dgm:cxn modelId="{9B84AD25-9CBD-4735-8D6A-5D49474CCAEE}" type="presParOf" srcId="{7B6F3F72-6E5F-4A04-96AE-92AFA116A543}" destId="{8D5E52B9-F0B2-4550-A811-725FAB3DE53D}" srcOrd="2" destOrd="0" presId="urn:microsoft.com/office/officeart/2005/8/layout/orgChart1"/>
    <dgm:cxn modelId="{7E24474D-1904-4C0B-AFDC-350D5B53F02B}" type="presParOf" srcId="{983E7807-7392-4E55-A3D3-EFD9289AB673}" destId="{BA26A5C0-A039-4E54-8281-5C42C1F5FBA7}" srcOrd="6" destOrd="0" presId="urn:microsoft.com/office/officeart/2005/8/layout/orgChart1"/>
    <dgm:cxn modelId="{D31ADE2B-8C18-497F-844A-DBFEC4010F4B}" type="presParOf" srcId="{983E7807-7392-4E55-A3D3-EFD9289AB673}" destId="{933E7944-4100-405A-82E3-F79F9D27C09B}" srcOrd="7" destOrd="0" presId="urn:microsoft.com/office/officeart/2005/8/layout/orgChart1"/>
    <dgm:cxn modelId="{CF1E942D-8948-49BF-859D-0A4E74154A9C}" type="presParOf" srcId="{933E7944-4100-405A-82E3-F79F9D27C09B}" destId="{82A5EF7E-F3CF-48CF-BB42-698CB964DA15}" srcOrd="0" destOrd="0" presId="urn:microsoft.com/office/officeart/2005/8/layout/orgChart1"/>
    <dgm:cxn modelId="{614085CB-2C9A-44C3-9DB8-F39BC30772E8}" type="presParOf" srcId="{82A5EF7E-F3CF-48CF-BB42-698CB964DA15}" destId="{22D0CD9D-96C0-4739-B187-331460D33909}" srcOrd="0" destOrd="0" presId="urn:microsoft.com/office/officeart/2005/8/layout/orgChart1"/>
    <dgm:cxn modelId="{4BAE28E6-7364-4789-8218-5555F65D35D7}" type="presParOf" srcId="{82A5EF7E-F3CF-48CF-BB42-698CB964DA15}" destId="{EAE7FADF-468A-424F-A385-EDC52110693D}" srcOrd="1" destOrd="0" presId="urn:microsoft.com/office/officeart/2005/8/layout/orgChart1"/>
    <dgm:cxn modelId="{CFA8AED0-E295-4B14-A375-1151C18B7668}" type="presParOf" srcId="{933E7944-4100-405A-82E3-F79F9D27C09B}" destId="{AF3FECB5-68C5-4AE4-8FA5-019246295B57}" srcOrd="1" destOrd="0" presId="urn:microsoft.com/office/officeart/2005/8/layout/orgChart1"/>
    <dgm:cxn modelId="{8E992ADA-CE7E-4DB0-B01E-D0F378E5AD79}" type="presParOf" srcId="{933E7944-4100-405A-82E3-F79F9D27C09B}" destId="{1ABE419D-C0E8-453A-B522-D42458C31CBC}" srcOrd="2" destOrd="0" presId="urn:microsoft.com/office/officeart/2005/8/layout/orgChart1"/>
    <dgm:cxn modelId="{3AB7F99C-5688-477A-B3C0-75C735740F2D}" type="presParOf" srcId="{5023F8E0-FDAC-4ECE-8EF0-6479C3E27B52}" destId="{C9E9CE2E-3128-450A-98CA-1F976FBA415A}" srcOrd="2" destOrd="0" presId="urn:microsoft.com/office/officeart/2005/8/layout/orgChart1"/>
    <dgm:cxn modelId="{239036F7-DA92-4A48-B898-61F2759281DA}" type="presParOf" srcId="{0F6B5422-5B23-45A2-8F2F-15CBB93CECA7}" destId="{5AB971CA-304C-43AC-BA6B-A404C13BA3B4}" srcOrd="2" destOrd="0" presId="urn:microsoft.com/office/officeart/2005/8/layout/orgChart1"/>
    <dgm:cxn modelId="{E20613D2-08C1-4BA1-8FCE-B7EFD8067E99}" type="presParOf" srcId="{0F6B5422-5B23-45A2-8F2F-15CBB93CECA7}" destId="{8342144B-4C3A-49E5-A7DF-4A23191D5137}" srcOrd="3" destOrd="0" presId="urn:microsoft.com/office/officeart/2005/8/layout/orgChart1"/>
    <dgm:cxn modelId="{76EC90EF-C545-4FAA-8D46-A8A8158BAB87}" type="presParOf" srcId="{8342144B-4C3A-49E5-A7DF-4A23191D5137}" destId="{1B0B9381-FED0-4E66-A66B-B0FF044AB7FE}" srcOrd="0" destOrd="0" presId="urn:microsoft.com/office/officeart/2005/8/layout/orgChart1"/>
    <dgm:cxn modelId="{990A174B-6996-4CFE-AC9C-476E6E783082}" type="presParOf" srcId="{1B0B9381-FED0-4E66-A66B-B0FF044AB7FE}" destId="{CCD5AD53-D5B4-4F86-A5BC-78677B8DCB8B}" srcOrd="0" destOrd="0" presId="urn:microsoft.com/office/officeart/2005/8/layout/orgChart1"/>
    <dgm:cxn modelId="{559A9DE1-16A5-411E-9E0E-79D29146244C}" type="presParOf" srcId="{1B0B9381-FED0-4E66-A66B-B0FF044AB7FE}" destId="{A5B19017-5349-4C23-AF17-656003B5DFF4}" srcOrd="1" destOrd="0" presId="urn:microsoft.com/office/officeart/2005/8/layout/orgChart1"/>
    <dgm:cxn modelId="{BF147FAF-BB35-44D2-97CF-F98962B25149}" type="presParOf" srcId="{8342144B-4C3A-49E5-A7DF-4A23191D5137}" destId="{86BA4D39-0AF2-4ABA-94B5-3AF14CE01119}" srcOrd="1" destOrd="0" presId="urn:microsoft.com/office/officeart/2005/8/layout/orgChart1"/>
    <dgm:cxn modelId="{710DFC5D-621C-422B-894E-B86614B40759}" type="presParOf" srcId="{86BA4D39-0AF2-4ABA-94B5-3AF14CE01119}" destId="{7D21EF18-C5D0-457A-8727-DC36191D9024}" srcOrd="0" destOrd="0" presId="urn:microsoft.com/office/officeart/2005/8/layout/orgChart1"/>
    <dgm:cxn modelId="{80C2F3A0-2BEA-42F1-96C3-7FBFEF5CB6B1}" type="presParOf" srcId="{86BA4D39-0AF2-4ABA-94B5-3AF14CE01119}" destId="{B4E27F9B-B35F-478E-9028-C171A7238805}" srcOrd="1" destOrd="0" presId="urn:microsoft.com/office/officeart/2005/8/layout/orgChart1"/>
    <dgm:cxn modelId="{D69E5B00-5B76-4742-AA86-91BC73AE7910}" type="presParOf" srcId="{B4E27F9B-B35F-478E-9028-C171A7238805}" destId="{C189F6C8-EB2A-43AD-837E-8107BCEA1D00}" srcOrd="0" destOrd="0" presId="urn:microsoft.com/office/officeart/2005/8/layout/orgChart1"/>
    <dgm:cxn modelId="{C423A1F3-5B6E-4D4C-80AE-2CA01BB84BDB}" type="presParOf" srcId="{C189F6C8-EB2A-43AD-837E-8107BCEA1D00}" destId="{07BB8977-47D1-4042-9E84-BFF557B941AB}" srcOrd="0" destOrd="0" presId="urn:microsoft.com/office/officeart/2005/8/layout/orgChart1"/>
    <dgm:cxn modelId="{78B5AAC4-D458-47E4-8C36-203ECD2F4E3E}" type="presParOf" srcId="{C189F6C8-EB2A-43AD-837E-8107BCEA1D00}" destId="{3FEF85D3-245D-4025-99D4-76350A1380C1}" srcOrd="1" destOrd="0" presId="urn:microsoft.com/office/officeart/2005/8/layout/orgChart1"/>
    <dgm:cxn modelId="{E430CC40-2C16-4B63-ACB4-A4443A209438}" type="presParOf" srcId="{B4E27F9B-B35F-478E-9028-C171A7238805}" destId="{A8FBAE94-4CB9-40E9-B23D-5EC1BD883977}" srcOrd="1" destOrd="0" presId="urn:microsoft.com/office/officeart/2005/8/layout/orgChart1"/>
    <dgm:cxn modelId="{F33B4E6A-3710-42AF-846C-007B6A65E5AB}" type="presParOf" srcId="{B4E27F9B-B35F-478E-9028-C171A7238805}" destId="{9A06C0A3-C4F6-4817-AB34-23ED8B2A65B6}" srcOrd="2" destOrd="0" presId="urn:microsoft.com/office/officeart/2005/8/layout/orgChart1"/>
    <dgm:cxn modelId="{9AA99720-1785-4825-A566-959EBB2F57F6}" type="presParOf" srcId="{86BA4D39-0AF2-4ABA-94B5-3AF14CE01119}" destId="{1B0CFE0F-4A09-4D2D-A1D9-F8B0A3131837}" srcOrd="2" destOrd="0" presId="urn:microsoft.com/office/officeart/2005/8/layout/orgChart1"/>
    <dgm:cxn modelId="{12C93E82-98AB-4048-8F30-3C41373A856F}" type="presParOf" srcId="{86BA4D39-0AF2-4ABA-94B5-3AF14CE01119}" destId="{B0AC425C-2BE4-4214-B292-3992618ED0A4}" srcOrd="3" destOrd="0" presId="urn:microsoft.com/office/officeart/2005/8/layout/orgChart1"/>
    <dgm:cxn modelId="{3B17C49F-00A7-478A-B98C-293571D47643}" type="presParOf" srcId="{B0AC425C-2BE4-4214-B292-3992618ED0A4}" destId="{02CDCD96-1905-45B7-9304-918859D02F80}" srcOrd="0" destOrd="0" presId="urn:microsoft.com/office/officeart/2005/8/layout/orgChart1"/>
    <dgm:cxn modelId="{3D90E3BD-736A-4DB3-8693-5B11D52F679B}" type="presParOf" srcId="{02CDCD96-1905-45B7-9304-918859D02F80}" destId="{7CBCF4C5-08E7-4DEE-B8B9-14EF15B857EF}" srcOrd="0" destOrd="0" presId="urn:microsoft.com/office/officeart/2005/8/layout/orgChart1"/>
    <dgm:cxn modelId="{B32FA619-BAD0-4917-B06D-2E4451818712}" type="presParOf" srcId="{02CDCD96-1905-45B7-9304-918859D02F80}" destId="{FD41C3E3-CA9E-456F-B5CF-A6AC908C3BFE}" srcOrd="1" destOrd="0" presId="urn:microsoft.com/office/officeart/2005/8/layout/orgChart1"/>
    <dgm:cxn modelId="{FE6CAC84-EAE7-4937-A82A-37CD2641E936}" type="presParOf" srcId="{B0AC425C-2BE4-4214-B292-3992618ED0A4}" destId="{ABB9780B-D55E-4761-81CA-BDC2CDD04AFF}" srcOrd="1" destOrd="0" presId="urn:microsoft.com/office/officeart/2005/8/layout/orgChart1"/>
    <dgm:cxn modelId="{AA10FCC8-EBB5-4DED-8236-92ED32D7101C}" type="presParOf" srcId="{B0AC425C-2BE4-4214-B292-3992618ED0A4}" destId="{B11FF9A2-9ABC-4D05-B0EA-09C472ACCB48}" srcOrd="2" destOrd="0" presId="urn:microsoft.com/office/officeart/2005/8/layout/orgChart1"/>
    <dgm:cxn modelId="{D07DBF43-6641-41D4-B0C5-0902029DC491}" type="presParOf" srcId="{86BA4D39-0AF2-4ABA-94B5-3AF14CE01119}" destId="{DB8E17A0-C36C-44CE-807C-E4F507B52DBC}" srcOrd="4" destOrd="0" presId="urn:microsoft.com/office/officeart/2005/8/layout/orgChart1"/>
    <dgm:cxn modelId="{05FBB220-42FD-40AB-BB34-4263EAE7F479}" type="presParOf" srcId="{86BA4D39-0AF2-4ABA-94B5-3AF14CE01119}" destId="{B20B77D5-178A-44C5-A72E-23FD86EA1767}" srcOrd="5" destOrd="0" presId="urn:microsoft.com/office/officeart/2005/8/layout/orgChart1"/>
    <dgm:cxn modelId="{2F061FE4-4C35-4AD5-BCFD-4100C8C699F5}" type="presParOf" srcId="{B20B77D5-178A-44C5-A72E-23FD86EA1767}" destId="{2EBF1A4C-B681-4114-812B-FA3C218A76A3}" srcOrd="0" destOrd="0" presId="urn:microsoft.com/office/officeart/2005/8/layout/orgChart1"/>
    <dgm:cxn modelId="{6889D2FA-7E52-4E46-B191-945062E60A0D}" type="presParOf" srcId="{2EBF1A4C-B681-4114-812B-FA3C218A76A3}" destId="{CD8FE573-8565-4F5E-8EA6-AA9536274CCC}" srcOrd="0" destOrd="0" presId="urn:microsoft.com/office/officeart/2005/8/layout/orgChart1"/>
    <dgm:cxn modelId="{F72A0A19-BB4B-4285-8DB7-260BC1E1EB19}" type="presParOf" srcId="{2EBF1A4C-B681-4114-812B-FA3C218A76A3}" destId="{54D37664-D80F-446D-83DE-6BE518023884}" srcOrd="1" destOrd="0" presId="urn:microsoft.com/office/officeart/2005/8/layout/orgChart1"/>
    <dgm:cxn modelId="{B8A8D439-E95F-495C-B187-E129CAC13E5B}" type="presParOf" srcId="{B20B77D5-178A-44C5-A72E-23FD86EA1767}" destId="{73E4E6ED-1627-4236-9699-80AE7650DEC5}" srcOrd="1" destOrd="0" presId="urn:microsoft.com/office/officeart/2005/8/layout/orgChart1"/>
    <dgm:cxn modelId="{2A6E7C93-E247-4DA5-B869-18C4FE26A689}" type="presParOf" srcId="{B20B77D5-178A-44C5-A72E-23FD86EA1767}" destId="{6A544441-2814-47A3-A592-58D6B0E01972}" srcOrd="2" destOrd="0" presId="urn:microsoft.com/office/officeart/2005/8/layout/orgChart1"/>
    <dgm:cxn modelId="{F87C24D7-16BD-445C-B627-BFC3AB9F4572}" type="presParOf" srcId="{86BA4D39-0AF2-4ABA-94B5-3AF14CE01119}" destId="{530ECFDE-84A5-476B-82C0-5EE6C4A24664}" srcOrd="6" destOrd="0" presId="urn:microsoft.com/office/officeart/2005/8/layout/orgChart1"/>
    <dgm:cxn modelId="{C0EDC727-D28C-4B11-8895-E8F9E6A8294F}" type="presParOf" srcId="{86BA4D39-0AF2-4ABA-94B5-3AF14CE01119}" destId="{9010CA14-3369-49DD-9324-E06848D15518}" srcOrd="7" destOrd="0" presId="urn:microsoft.com/office/officeart/2005/8/layout/orgChart1"/>
    <dgm:cxn modelId="{1BE22749-CA45-46A2-BC39-047C9BBF3C0A}" type="presParOf" srcId="{9010CA14-3369-49DD-9324-E06848D15518}" destId="{02C19A5E-CF52-4229-9E4B-CCFA7535B7D5}" srcOrd="0" destOrd="0" presId="urn:microsoft.com/office/officeart/2005/8/layout/orgChart1"/>
    <dgm:cxn modelId="{1045C45F-DA03-4222-8084-CC13E38B0467}" type="presParOf" srcId="{02C19A5E-CF52-4229-9E4B-CCFA7535B7D5}" destId="{21F6EFDC-EB0E-42C7-AEA9-1E676B7502D4}" srcOrd="0" destOrd="0" presId="urn:microsoft.com/office/officeart/2005/8/layout/orgChart1"/>
    <dgm:cxn modelId="{20A978A3-1659-49D9-9458-C4F4A2F8C490}" type="presParOf" srcId="{02C19A5E-CF52-4229-9E4B-CCFA7535B7D5}" destId="{CA02E168-21BB-426D-9F6E-6D5FA1DC4CBD}" srcOrd="1" destOrd="0" presId="urn:microsoft.com/office/officeart/2005/8/layout/orgChart1"/>
    <dgm:cxn modelId="{867F91D2-796A-4028-AD2D-441F5B2908AD}" type="presParOf" srcId="{9010CA14-3369-49DD-9324-E06848D15518}" destId="{6C723267-539E-4773-8ABE-1AD457F5D645}" srcOrd="1" destOrd="0" presId="urn:microsoft.com/office/officeart/2005/8/layout/orgChart1"/>
    <dgm:cxn modelId="{6D7633BB-6167-4C0D-BD28-EAEA1B00BFB3}" type="presParOf" srcId="{9010CA14-3369-49DD-9324-E06848D15518}" destId="{42E24409-2861-489B-8382-0608E2430F1D}" srcOrd="2" destOrd="0" presId="urn:microsoft.com/office/officeart/2005/8/layout/orgChart1"/>
    <dgm:cxn modelId="{BDB7CCE6-4407-4A11-9FDA-5B750F70D9AE}" type="presParOf" srcId="{8342144B-4C3A-49E5-A7DF-4A23191D5137}" destId="{387CC825-E439-4A6D-8F7A-80BB891D403B}" srcOrd="2" destOrd="0" presId="urn:microsoft.com/office/officeart/2005/8/layout/orgChart1"/>
    <dgm:cxn modelId="{0F855CF0-0E43-49BE-B061-5D845BC2873C}" type="presParOf" srcId="{0F6B5422-5B23-45A2-8F2F-15CBB93CECA7}" destId="{E6A9FBE6-6E70-4907-8B06-5D651B6BDFF1}" srcOrd="4" destOrd="0" presId="urn:microsoft.com/office/officeart/2005/8/layout/orgChart1"/>
    <dgm:cxn modelId="{500E5B02-3615-46C2-AF0B-07C6DFB3503B}" type="presParOf" srcId="{0F6B5422-5B23-45A2-8F2F-15CBB93CECA7}" destId="{F6E4A14B-683C-4E7B-B952-E9A76206C8FF}" srcOrd="5" destOrd="0" presId="urn:microsoft.com/office/officeart/2005/8/layout/orgChart1"/>
    <dgm:cxn modelId="{D77236D0-EDCD-4DD7-B11F-49185C33A9A8}" type="presParOf" srcId="{F6E4A14B-683C-4E7B-B952-E9A76206C8FF}" destId="{BDD032B9-F1B4-4FB2-B555-07692870B615}" srcOrd="0" destOrd="0" presId="urn:microsoft.com/office/officeart/2005/8/layout/orgChart1"/>
    <dgm:cxn modelId="{00FB440E-46AF-4FE4-BFBA-53BF468C13CE}" type="presParOf" srcId="{BDD032B9-F1B4-4FB2-B555-07692870B615}" destId="{63C42B3A-1EC6-4F71-B8A7-F5E01EC1E231}" srcOrd="0" destOrd="0" presId="urn:microsoft.com/office/officeart/2005/8/layout/orgChart1"/>
    <dgm:cxn modelId="{45B337C2-8787-4EF7-9097-00C26E457B93}" type="presParOf" srcId="{BDD032B9-F1B4-4FB2-B555-07692870B615}" destId="{CD267EFE-3643-499D-A1C6-F0D2065A81EC}" srcOrd="1" destOrd="0" presId="urn:microsoft.com/office/officeart/2005/8/layout/orgChart1"/>
    <dgm:cxn modelId="{CFFDD197-65CF-4387-AF72-6C22DA73E5CC}" type="presParOf" srcId="{F6E4A14B-683C-4E7B-B952-E9A76206C8FF}" destId="{29271B90-A04D-4860-A6DD-239ECE07229F}" srcOrd="1" destOrd="0" presId="urn:microsoft.com/office/officeart/2005/8/layout/orgChart1"/>
    <dgm:cxn modelId="{3BE2E765-36CD-4BD5-8BE7-CE271A24A160}" type="presParOf" srcId="{29271B90-A04D-4860-A6DD-239ECE07229F}" destId="{6BF7B38F-B8F2-4017-AAF3-5EB490D85B95}" srcOrd="0" destOrd="0" presId="urn:microsoft.com/office/officeart/2005/8/layout/orgChart1"/>
    <dgm:cxn modelId="{A5F5E1D1-C2AF-454C-807B-48E9ABC2269E}" type="presParOf" srcId="{29271B90-A04D-4860-A6DD-239ECE07229F}" destId="{8E188AD3-397F-418B-90F9-684CE1B77D81}" srcOrd="1" destOrd="0" presId="urn:microsoft.com/office/officeart/2005/8/layout/orgChart1"/>
    <dgm:cxn modelId="{07DEE210-56A9-4E94-9192-C0D59FF72B0B}" type="presParOf" srcId="{8E188AD3-397F-418B-90F9-684CE1B77D81}" destId="{AC6BB272-2FF5-4D46-81A5-F1BC63D09E12}" srcOrd="0" destOrd="0" presId="urn:microsoft.com/office/officeart/2005/8/layout/orgChart1"/>
    <dgm:cxn modelId="{9C95647A-BA21-456A-B8DE-1B27E98CD46F}" type="presParOf" srcId="{AC6BB272-2FF5-4D46-81A5-F1BC63D09E12}" destId="{344FA46A-1786-4FE5-AB9C-E17168E7E2BD}" srcOrd="0" destOrd="0" presId="urn:microsoft.com/office/officeart/2005/8/layout/orgChart1"/>
    <dgm:cxn modelId="{FF53358E-EB2F-4A04-B1C7-545A3FC56E36}" type="presParOf" srcId="{AC6BB272-2FF5-4D46-81A5-F1BC63D09E12}" destId="{7C528E8E-4F7F-4136-9E2B-CE2C495AB254}" srcOrd="1" destOrd="0" presId="urn:microsoft.com/office/officeart/2005/8/layout/orgChart1"/>
    <dgm:cxn modelId="{9CCAECE5-BB4B-4B0B-B32A-D13FB1525BFB}" type="presParOf" srcId="{8E188AD3-397F-418B-90F9-684CE1B77D81}" destId="{07F9B4B6-7177-4FA6-9BFA-80979DE95CA5}" srcOrd="1" destOrd="0" presId="urn:microsoft.com/office/officeart/2005/8/layout/orgChart1"/>
    <dgm:cxn modelId="{FEAB953E-B126-45CC-A308-51805DF4C548}" type="presParOf" srcId="{8E188AD3-397F-418B-90F9-684CE1B77D81}" destId="{528E3D25-AEE5-45CD-BEEB-8249FDB5652C}" srcOrd="2" destOrd="0" presId="urn:microsoft.com/office/officeart/2005/8/layout/orgChart1"/>
    <dgm:cxn modelId="{B77C5D03-5D94-4623-84F4-7063E1506A59}" type="presParOf" srcId="{29271B90-A04D-4860-A6DD-239ECE07229F}" destId="{2FEC2DE6-715E-4306-9AFA-E73036FF9A7E}" srcOrd="2" destOrd="0" presId="urn:microsoft.com/office/officeart/2005/8/layout/orgChart1"/>
    <dgm:cxn modelId="{F2A41859-C678-4A30-9C0B-8C59210EAB8B}" type="presParOf" srcId="{29271B90-A04D-4860-A6DD-239ECE07229F}" destId="{5C026599-31E3-46CF-907A-B8694B9FC859}" srcOrd="3" destOrd="0" presId="urn:microsoft.com/office/officeart/2005/8/layout/orgChart1"/>
    <dgm:cxn modelId="{350C009B-44B1-4E94-8A08-FA2604D9DD0A}" type="presParOf" srcId="{5C026599-31E3-46CF-907A-B8694B9FC859}" destId="{22F930CA-EC76-44F1-AC55-A4BF433319FA}" srcOrd="0" destOrd="0" presId="urn:microsoft.com/office/officeart/2005/8/layout/orgChart1"/>
    <dgm:cxn modelId="{3AC851C5-1A3D-4A12-BBFC-A420063975BD}" type="presParOf" srcId="{22F930CA-EC76-44F1-AC55-A4BF433319FA}" destId="{5A1A8B89-4D27-4C96-B14B-1EA149BABBC8}" srcOrd="0" destOrd="0" presId="urn:microsoft.com/office/officeart/2005/8/layout/orgChart1"/>
    <dgm:cxn modelId="{BEC20F08-5FC7-4DEE-A4F8-6668AE155FA2}" type="presParOf" srcId="{22F930CA-EC76-44F1-AC55-A4BF433319FA}" destId="{A01C1A48-224D-4A51-BA7C-D67A8D8F4E4E}" srcOrd="1" destOrd="0" presId="urn:microsoft.com/office/officeart/2005/8/layout/orgChart1"/>
    <dgm:cxn modelId="{8C066C6D-3D0A-4A8B-ABBF-FD3F2129F6E1}" type="presParOf" srcId="{5C026599-31E3-46CF-907A-B8694B9FC859}" destId="{278052EB-0160-4432-A258-A0D6F4C7146E}" srcOrd="1" destOrd="0" presId="urn:microsoft.com/office/officeart/2005/8/layout/orgChart1"/>
    <dgm:cxn modelId="{C5CFD5A0-DEDD-44EF-867A-D0B3E26D6F10}" type="presParOf" srcId="{5C026599-31E3-46CF-907A-B8694B9FC859}" destId="{9F742612-20A9-4546-9B33-C4051B3E1F7C}" srcOrd="2" destOrd="0" presId="urn:microsoft.com/office/officeart/2005/8/layout/orgChart1"/>
    <dgm:cxn modelId="{0AADFFB1-60BA-4D37-A992-DEA4A7743ACC}" type="presParOf" srcId="{29271B90-A04D-4860-A6DD-239ECE07229F}" destId="{A99ACDF3-1276-41FF-84E4-2E1504EFCE82}" srcOrd="4" destOrd="0" presId="urn:microsoft.com/office/officeart/2005/8/layout/orgChart1"/>
    <dgm:cxn modelId="{45634EBF-F972-416A-B66E-F94A1A9DE72C}" type="presParOf" srcId="{29271B90-A04D-4860-A6DD-239ECE07229F}" destId="{BE52AF62-406F-4C5C-B116-99D449B10FEC}" srcOrd="5" destOrd="0" presId="urn:microsoft.com/office/officeart/2005/8/layout/orgChart1"/>
    <dgm:cxn modelId="{1A53A0AA-8096-4046-9E6D-2527087E48C3}" type="presParOf" srcId="{BE52AF62-406F-4C5C-B116-99D449B10FEC}" destId="{80C851A4-0128-4D9F-95E0-825D575A187A}" srcOrd="0" destOrd="0" presId="urn:microsoft.com/office/officeart/2005/8/layout/orgChart1"/>
    <dgm:cxn modelId="{E045A629-B275-48DE-AD1C-91A0130DA173}" type="presParOf" srcId="{80C851A4-0128-4D9F-95E0-825D575A187A}" destId="{89376595-2043-437C-8DC7-3A307CB54DC8}" srcOrd="0" destOrd="0" presId="urn:microsoft.com/office/officeart/2005/8/layout/orgChart1"/>
    <dgm:cxn modelId="{71CE456E-3C19-43DE-8174-7BB3E7C17C57}" type="presParOf" srcId="{80C851A4-0128-4D9F-95E0-825D575A187A}" destId="{CB83C5C3-6794-4EA3-AF74-FDDC9C88EEFC}" srcOrd="1" destOrd="0" presId="urn:microsoft.com/office/officeart/2005/8/layout/orgChart1"/>
    <dgm:cxn modelId="{209BA565-67AD-4C4D-8D82-9572219D3631}" type="presParOf" srcId="{BE52AF62-406F-4C5C-B116-99D449B10FEC}" destId="{503BD9A8-8F84-411F-95E5-9BBA8F83F075}" srcOrd="1" destOrd="0" presId="urn:microsoft.com/office/officeart/2005/8/layout/orgChart1"/>
    <dgm:cxn modelId="{1601F328-4B54-440D-B901-24020E17E69D}" type="presParOf" srcId="{BE52AF62-406F-4C5C-B116-99D449B10FEC}" destId="{B8E08798-D2C4-4000-9B83-B2560BDC1C8E}" srcOrd="2" destOrd="0" presId="urn:microsoft.com/office/officeart/2005/8/layout/orgChart1"/>
    <dgm:cxn modelId="{3238457A-F9FB-4687-ACE8-C314BBA2D134}" type="presParOf" srcId="{F6E4A14B-683C-4E7B-B952-E9A76206C8FF}" destId="{DACB3ACD-51AA-4B8F-935F-444AF63ABA0B}" srcOrd="2" destOrd="0" presId="urn:microsoft.com/office/officeart/2005/8/layout/orgChart1"/>
    <dgm:cxn modelId="{F0EB8E27-0B26-4A36-B631-2EAED6A8BDDC}" type="presParOf" srcId="{0F6B5422-5B23-45A2-8F2F-15CBB93CECA7}" destId="{514498EA-622C-4ED5-8703-663B317DC05D}" srcOrd="6" destOrd="0" presId="urn:microsoft.com/office/officeart/2005/8/layout/orgChart1"/>
    <dgm:cxn modelId="{4E807D6C-B8A3-485C-BE71-127D9ED5C3F9}" type="presParOf" srcId="{0F6B5422-5B23-45A2-8F2F-15CBB93CECA7}" destId="{58F3665A-1B0A-49B4-AE88-D697641AD2DB}" srcOrd="7" destOrd="0" presId="urn:microsoft.com/office/officeart/2005/8/layout/orgChart1"/>
    <dgm:cxn modelId="{97138E21-2301-4CFE-A700-FEA5E2277EC9}" type="presParOf" srcId="{58F3665A-1B0A-49B4-AE88-D697641AD2DB}" destId="{3D755454-679A-4249-B06D-E8B0733BD24B}" srcOrd="0" destOrd="0" presId="urn:microsoft.com/office/officeart/2005/8/layout/orgChart1"/>
    <dgm:cxn modelId="{91A5629E-D959-408A-8099-C1531849C391}" type="presParOf" srcId="{3D755454-679A-4249-B06D-E8B0733BD24B}" destId="{EE5574AD-B3B1-4DCC-A3DD-5E6DBACADD8B}" srcOrd="0" destOrd="0" presId="urn:microsoft.com/office/officeart/2005/8/layout/orgChart1"/>
    <dgm:cxn modelId="{7D17754C-14D5-4F9F-A414-D7E4996DE474}" type="presParOf" srcId="{3D755454-679A-4249-B06D-E8B0733BD24B}" destId="{20EF74D7-B609-4EAC-ABA2-68C050CF7DED}" srcOrd="1" destOrd="0" presId="urn:microsoft.com/office/officeart/2005/8/layout/orgChart1"/>
    <dgm:cxn modelId="{56494CEE-E882-49D8-AA0C-CCFC145C8F98}" type="presParOf" srcId="{58F3665A-1B0A-49B4-AE88-D697641AD2DB}" destId="{EDE95AF6-FF69-446F-B556-BBB25E782723}" srcOrd="1" destOrd="0" presId="urn:microsoft.com/office/officeart/2005/8/layout/orgChart1"/>
    <dgm:cxn modelId="{DFD6BCBF-ACAB-4FAC-B5D8-5C5DBEF3D71C}" type="presParOf" srcId="{EDE95AF6-FF69-446F-B556-BBB25E782723}" destId="{6E128C06-2129-4985-B5D3-A6EA2F83B2DD}" srcOrd="0" destOrd="0" presId="urn:microsoft.com/office/officeart/2005/8/layout/orgChart1"/>
    <dgm:cxn modelId="{3FAC34D1-03FF-4336-8C61-06F33B0AAEA0}" type="presParOf" srcId="{EDE95AF6-FF69-446F-B556-BBB25E782723}" destId="{E74C27B6-C4BB-4295-8861-508F7FF0727A}" srcOrd="1" destOrd="0" presId="urn:microsoft.com/office/officeart/2005/8/layout/orgChart1"/>
    <dgm:cxn modelId="{C3E80148-4439-4EE8-9C26-DC96EE07E63E}" type="presParOf" srcId="{E74C27B6-C4BB-4295-8861-508F7FF0727A}" destId="{33027374-35CE-489F-879D-15BF99B7B6E7}" srcOrd="0" destOrd="0" presId="urn:microsoft.com/office/officeart/2005/8/layout/orgChart1"/>
    <dgm:cxn modelId="{3225C956-BEEC-49AE-A966-7137F5594AD6}" type="presParOf" srcId="{33027374-35CE-489F-879D-15BF99B7B6E7}" destId="{B36E0ADD-58E7-40F5-97CD-932F84E2C7E5}" srcOrd="0" destOrd="0" presId="urn:microsoft.com/office/officeart/2005/8/layout/orgChart1"/>
    <dgm:cxn modelId="{BD85881F-F20D-4C06-9385-C5E78AFD7CEC}" type="presParOf" srcId="{33027374-35CE-489F-879D-15BF99B7B6E7}" destId="{210B898B-D5DE-4ADC-964E-495A3320E4EC}" srcOrd="1" destOrd="0" presId="urn:microsoft.com/office/officeart/2005/8/layout/orgChart1"/>
    <dgm:cxn modelId="{FD46F858-AC63-4567-ABF6-3061F031FC17}" type="presParOf" srcId="{E74C27B6-C4BB-4295-8861-508F7FF0727A}" destId="{9D9BEFCE-0B78-4FC3-BE60-493AC9F1EFA4}" srcOrd="1" destOrd="0" presId="urn:microsoft.com/office/officeart/2005/8/layout/orgChart1"/>
    <dgm:cxn modelId="{F7CF9D16-51FE-4441-841C-D881CD700470}" type="presParOf" srcId="{E74C27B6-C4BB-4295-8861-508F7FF0727A}" destId="{3FF10308-DE6C-4143-A1ED-85C90C40A7E1}" srcOrd="2" destOrd="0" presId="urn:microsoft.com/office/officeart/2005/8/layout/orgChart1"/>
    <dgm:cxn modelId="{3B19491D-38B3-4955-9478-08E926D8EB31}" type="presParOf" srcId="{EDE95AF6-FF69-446F-B556-BBB25E782723}" destId="{B83091DD-78A7-491E-BC57-AFC9C384344A}" srcOrd="2" destOrd="0" presId="urn:microsoft.com/office/officeart/2005/8/layout/orgChart1"/>
    <dgm:cxn modelId="{1597F534-5EB9-48F0-A72F-1274EC896FA3}" type="presParOf" srcId="{EDE95AF6-FF69-446F-B556-BBB25E782723}" destId="{43D4E16D-1CEC-42B3-BA73-B1910139B16D}" srcOrd="3" destOrd="0" presId="urn:microsoft.com/office/officeart/2005/8/layout/orgChart1"/>
    <dgm:cxn modelId="{833F0CF5-7DA1-4F7C-A7B2-1C810A1BB2B4}" type="presParOf" srcId="{43D4E16D-1CEC-42B3-BA73-B1910139B16D}" destId="{BF1A6BEC-6E83-41A4-992E-4074F5535700}" srcOrd="0" destOrd="0" presId="urn:microsoft.com/office/officeart/2005/8/layout/orgChart1"/>
    <dgm:cxn modelId="{EEF131DE-2B72-4475-A05A-9B4575024901}" type="presParOf" srcId="{BF1A6BEC-6E83-41A4-992E-4074F5535700}" destId="{1F8BB626-02C7-4ECF-BA97-5FF3A6F8E1E6}" srcOrd="0" destOrd="0" presId="urn:microsoft.com/office/officeart/2005/8/layout/orgChart1"/>
    <dgm:cxn modelId="{4D72B118-9D20-4FC0-899E-A5FC97D88DF9}" type="presParOf" srcId="{BF1A6BEC-6E83-41A4-992E-4074F5535700}" destId="{699390B1-AE81-430F-ABBB-A6D0D0D69CAB}" srcOrd="1" destOrd="0" presId="urn:microsoft.com/office/officeart/2005/8/layout/orgChart1"/>
    <dgm:cxn modelId="{49522A15-B6B0-417D-92C0-21E0C5FEF74E}" type="presParOf" srcId="{43D4E16D-1CEC-42B3-BA73-B1910139B16D}" destId="{F85957DB-D87B-4D9C-9CBD-3DE616AACAEA}" srcOrd="1" destOrd="0" presId="urn:microsoft.com/office/officeart/2005/8/layout/orgChart1"/>
    <dgm:cxn modelId="{E5F15BCB-CE67-4704-98D2-7062CC32501B}" type="presParOf" srcId="{43D4E16D-1CEC-42B3-BA73-B1910139B16D}" destId="{0910F380-DDF7-4FD5-8C89-77FC5E0184E2}" srcOrd="2" destOrd="0" presId="urn:microsoft.com/office/officeart/2005/8/layout/orgChart1"/>
    <dgm:cxn modelId="{009AC691-907A-4E84-AC58-500CCC1E0FAC}" type="presParOf" srcId="{EDE95AF6-FF69-446F-B556-BBB25E782723}" destId="{73EC3B7B-F525-4579-BC3E-8B489EB7C8F8}" srcOrd="4" destOrd="0" presId="urn:microsoft.com/office/officeart/2005/8/layout/orgChart1"/>
    <dgm:cxn modelId="{635774E3-DA01-4242-9D57-28D9121794E5}" type="presParOf" srcId="{EDE95AF6-FF69-446F-B556-BBB25E782723}" destId="{12856453-3D0C-4282-A780-F5793F3D6A21}" srcOrd="5" destOrd="0" presId="urn:microsoft.com/office/officeart/2005/8/layout/orgChart1"/>
    <dgm:cxn modelId="{75CCAEBC-DEB0-4C44-9EAB-4F9D726C97BF}" type="presParOf" srcId="{12856453-3D0C-4282-A780-F5793F3D6A21}" destId="{E5F59003-17B0-4D00-BD72-BF9B4F0882E7}" srcOrd="0" destOrd="0" presId="urn:microsoft.com/office/officeart/2005/8/layout/orgChart1"/>
    <dgm:cxn modelId="{E31B4B65-018F-48B7-9348-B96378184DB4}" type="presParOf" srcId="{E5F59003-17B0-4D00-BD72-BF9B4F0882E7}" destId="{1999ADD6-F8E8-4FFC-B09F-5794DB768777}" srcOrd="0" destOrd="0" presId="urn:microsoft.com/office/officeart/2005/8/layout/orgChart1"/>
    <dgm:cxn modelId="{6026FFB8-7AC9-4C5E-9E08-A8169F5EB993}" type="presParOf" srcId="{E5F59003-17B0-4D00-BD72-BF9B4F0882E7}" destId="{F1112BAC-997C-4FAC-BC57-A2B64B6944AE}" srcOrd="1" destOrd="0" presId="urn:microsoft.com/office/officeart/2005/8/layout/orgChart1"/>
    <dgm:cxn modelId="{5B57416B-7763-41CC-BAE0-15B1CCFE798A}" type="presParOf" srcId="{12856453-3D0C-4282-A780-F5793F3D6A21}" destId="{50DF658E-2DD8-446A-A067-950B0BE4F1B7}" srcOrd="1" destOrd="0" presId="urn:microsoft.com/office/officeart/2005/8/layout/orgChart1"/>
    <dgm:cxn modelId="{047D66CB-447C-4EBE-ACBE-9C43A55D36E5}" type="presParOf" srcId="{12856453-3D0C-4282-A780-F5793F3D6A21}" destId="{A6FA7870-C8BF-4383-B1BA-3FF3ADCA6974}" srcOrd="2" destOrd="0" presId="urn:microsoft.com/office/officeart/2005/8/layout/orgChart1"/>
    <dgm:cxn modelId="{A91354DD-8E93-4EBF-A360-64B1A1588AE4}" type="presParOf" srcId="{EDE95AF6-FF69-446F-B556-BBB25E782723}" destId="{A2F5335F-35AA-4D66-9EE9-59CC5D5D4935}" srcOrd="6" destOrd="0" presId="urn:microsoft.com/office/officeart/2005/8/layout/orgChart1"/>
    <dgm:cxn modelId="{A03EE140-B177-42AE-8137-03D6D9554373}" type="presParOf" srcId="{EDE95AF6-FF69-446F-B556-BBB25E782723}" destId="{1412681D-C54B-43DA-93AA-315A71DFB8EE}" srcOrd="7" destOrd="0" presId="urn:microsoft.com/office/officeart/2005/8/layout/orgChart1"/>
    <dgm:cxn modelId="{274C379E-1DDE-4EC7-85A7-F7D8525260FC}" type="presParOf" srcId="{1412681D-C54B-43DA-93AA-315A71DFB8EE}" destId="{A0A9D91B-4E67-4673-A79A-D8A5AF135DDA}" srcOrd="0" destOrd="0" presId="urn:microsoft.com/office/officeart/2005/8/layout/orgChart1"/>
    <dgm:cxn modelId="{927D3891-2F4D-4A8C-9E3B-B763CEEC899B}" type="presParOf" srcId="{A0A9D91B-4E67-4673-A79A-D8A5AF135DDA}" destId="{9E2C768B-B87F-4D54-A805-6B8EEAB33CAB}" srcOrd="0" destOrd="0" presId="urn:microsoft.com/office/officeart/2005/8/layout/orgChart1"/>
    <dgm:cxn modelId="{981D26FD-52A1-463A-91C5-FCFE42BD15D5}" type="presParOf" srcId="{A0A9D91B-4E67-4673-A79A-D8A5AF135DDA}" destId="{287566B9-A9E4-4FC6-B3C9-9D0E638BB8D9}" srcOrd="1" destOrd="0" presId="urn:microsoft.com/office/officeart/2005/8/layout/orgChart1"/>
    <dgm:cxn modelId="{289EA009-EF77-4521-8252-940A1A193622}" type="presParOf" srcId="{1412681D-C54B-43DA-93AA-315A71DFB8EE}" destId="{3FB35CC7-A55A-4122-8CD4-A1629267672D}" srcOrd="1" destOrd="0" presId="urn:microsoft.com/office/officeart/2005/8/layout/orgChart1"/>
    <dgm:cxn modelId="{E23211F8-CB6B-49CC-ACE7-A2B7F9736C22}" type="presParOf" srcId="{1412681D-C54B-43DA-93AA-315A71DFB8EE}" destId="{F75A5F61-9522-4640-87D7-518988767782}" srcOrd="2" destOrd="0" presId="urn:microsoft.com/office/officeart/2005/8/layout/orgChart1"/>
    <dgm:cxn modelId="{E277114A-79CF-4DFF-9CE7-1CF6AE8948BF}" type="presParOf" srcId="{58F3665A-1B0A-49B4-AE88-D697641AD2DB}" destId="{EDC436A1-CE7B-4F1B-AA7A-3C16BA33AADB}" srcOrd="2" destOrd="0" presId="urn:microsoft.com/office/officeart/2005/8/layout/orgChart1"/>
    <dgm:cxn modelId="{B483C49C-902D-4010-9727-4DCE5699C621}" type="presParOf" srcId="{6B39C53C-0F6E-435F-AB95-96EF6892983C}" destId="{E7AC30B1-AA03-4848-A060-86086CDBC8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5335F-35AA-4D66-9EE9-59CC5D5D4935}">
      <dsp:nvSpPr>
        <dsp:cNvPr id="0" name=""/>
        <dsp:cNvSpPr/>
      </dsp:nvSpPr>
      <dsp:spPr>
        <a:xfrm>
          <a:off x="5801378" y="1818074"/>
          <a:ext cx="224850" cy="3882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2418"/>
              </a:lnTo>
              <a:lnTo>
                <a:pt x="224850" y="38824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C3B7B-F525-4579-BC3E-8B489EB7C8F8}">
      <dsp:nvSpPr>
        <dsp:cNvPr id="0" name=""/>
        <dsp:cNvSpPr/>
      </dsp:nvSpPr>
      <dsp:spPr>
        <a:xfrm>
          <a:off x="5801378" y="1818074"/>
          <a:ext cx="224850" cy="281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8126"/>
              </a:lnTo>
              <a:lnTo>
                <a:pt x="224850" y="2818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091DD-78A7-491E-BC57-AFC9C384344A}">
      <dsp:nvSpPr>
        <dsp:cNvPr id="0" name=""/>
        <dsp:cNvSpPr/>
      </dsp:nvSpPr>
      <dsp:spPr>
        <a:xfrm>
          <a:off x="5801378" y="1818074"/>
          <a:ext cx="224850" cy="1753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833"/>
              </a:lnTo>
              <a:lnTo>
                <a:pt x="224850" y="17538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28C06-2129-4985-B5D3-A6EA2F83B2DD}">
      <dsp:nvSpPr>
        <dsp:cNvPr id="0" name=""/>
        <dsp:cNvSpPr/>
      </dsp:nvSpPr>
      <dsp:spPr>
        <a:xfrm>
          <a:off x="5801378" y="1818074"/>
          <a:ext cx="224850" cy="689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541"/>
              </a:lnTo>
              <a:lnTo>
                <a:pt x="224850" y="6895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498EA-622C-4ED5-8703-663B317DC05D}">
      <dsp:nvSpPr>
        <dsp:cNvPr id="0" name=""/>
        <dsp:cNvSpPr/>
      </dsp:nvSpPr>
      <dsp:spPr>
        <a:xfrm>
          <a:off x="3680289" y="753782"/>
          <a:ext cx="2720690" cy="31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95"/>
              </a:lnTo>
              <a:lnTo>
                <a:pt x="2720690" y="157395"/>
              </a:lnTo>
              <a:lnTo>
                <a:pt x="2720690" y="31479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ACDF3-1276-41FF-84E4-2E1504EFCE82}">
      <dsp:nvSpPr>
        <dsp:cNvPr id="0" name=""/>
        <dsp:cNvSpPr/>
      </dsp:nvSpPr>
      <dsp:spPr>
        <a:xfrm>
          <a:off x="3987584" y="1818074"/>
          <a:ext cx="224850" cy="281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8126"/>
              </a:lnTo>
              <a:lnTo>
                <a:pt x="224850" y="2818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C2DE6-715E-4306-9AFA-E73036FF9A7E}">
      <dsp:nvSpPr>
        <dsp:cNvPr id="0" name=""/>
        <dsp:cNvSpPr/>
      </dsp:nvSpPr>
      <dsp:spPr>
        <a:xfrm>
          <a:off x="3987584" y="1818074"/>
          <a:ext cx="224850" cy="1753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833"/>
              </a:lnTo>
              <a:lnTo>
                <a:pt x="224850" y="17538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F7B38F-B8F2-4017-AAF3-5EB490D85B95}">
      <dsp:nvSpPr>
        <dsp:cNvPr id="0" name=""/>
        <dsp:cNvSpPr/>
      </dsp:nvSpPr>
      <dsp:spPr>
        <a:xfrm>
          <a:off x="3987584" y="1818074"/>
          <a:ext cx="224850" cy="689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541"/>
              </a:lnTo>
              <a:lnTo>
                <a:pt x="224850" y="6895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9FBE6-6E70-4907-8B06-5D651B6BDFF1}">
      <dsp:nvSpPr>
        <dsp:cNvPr id="0" name=""/>
        <dsp:cNvSpPr/>
      </dsp:nvSpPr>
      <dsp:spPr>
        <a:xfrm>
          <a:off x="3680289" y="753782"/>
          <a:ext cx="906896" cy="31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395"/>
              </a:lnTo>
              <a:lnTo>
                <a:pt x="906896" y="157395"/>
              </a:lnTo>
              <a:lnTo>
                <a:pt x="906896" y="31479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ECFDE-84A5-476B-82C0-5EE6C4A24664}">
      <dsp:nvSpPr>
        <dsp:cNvPr id="0" name=""/>
        <dsp:cNvSpPr/>
      </dsp:nvSpPr>
      <dsp:spPr>
        <a:xfrm>
          <a:off x="2173790" y="1818074"/>
          <a:ext cx="224850" cy="3882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2418"/>
              </a:lnTo>
              <a:lnTo>
                <a:pt x="224850" y="38824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E17A0-C36C-44CE-807C-E4F507B52DBC}">
      <dsp:nvSpPr>
        <dsp:cNvPr id="0" name=""/>
        <dsp:cNvSpPr/>
      </dsp:nvSpPr>
      <dsp:spPr>
        <a:xfrm>
          <a:off x="2173790" y="1818074"/>
          <a:ext cx="224850" cy="281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8126"/>
              </a:lnTo>
              <a:lnTo>
                <a:pt x="224850" y="2818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CFE0F-4A09-4D2D-A1D9-F8B0A3131837}">
      <dsp:nvSpPr>
        <dsp:cNvPr id="0" name=""/>
        <dsp:cNvSpPr/>
      </dsp:nvSpPr>
      <dsp:spPr>
        <a:xfrm>
          <a:off x="2173790" y="1818074"/>
          <a:ext cx="224850" cy="1753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833"/>
              </a:lnTo>
              <a:lnTo>
                <a:pt x="224850" y="17538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1EF18-C5D0-457A-8727-DC36191D9024}">
      <dsp:nvSpPr>
        <dsp:cNvPr id="0" name=""/>
        <dsp:cNvSpPr/>
      </dsp:nvSpPr>
      <dsp:spPr>
        <a:xfrm>
          <a:off x="2173790" y="1818074"/>
          <a:ext cx="224850" cy="689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541"/>
              </a:lnTo>
              <a:lnTo>
                <a:pt x="224850" y="6895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971CA-304C-43AC-BA6B-A404C13BA3B4}">
      <dsp:nvSpPr>
        <dsp:cNvPr id="0" name=""/>
        <dsp:cNvSpPr/>
      </dsp:nvSpPr>
      <dsp:spPr>
        <a:xfrm>
          <a:off x="2773392" y="753782"/>
          <a:ext cx="906896" cy="314790"/>
        </a:xfrm>
        <a:custGeom>
          <a:avLst/>
          <a:gdLst/>
          <a:ahLst/>
          <a:cxnLst/>
          <a:rect l="0" t="0" r="0" b="0"/>
          <a:pathLst>
            <a:path>
              <a:moveTo>
                <a:pt x="906896" y="0"/>
              </a:moveTo>
              <a:lnTo>
                <a:pt x="906896" y="157395"/>
              </a:lnTo>
              <a:lnTo>
                <a:pt x="0" y="157395"/>
              </a:lnTo>
              <a:lnTo>
                <a:pt x="0" y="31479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6A5C0-A039-4E54-8281-5C42C1F5FBA7}">
      <dsp:nvSpPr>
        <dsp:cNvPr id="0" name=""/>
        <dsp:cNvSpPr/>
      </dsp:nvSpPr>
      <dsp:spPr>
        <a:xfrm>
          <a:off x="359996" y="1818074"/>
          <a:ext cx="224850" cy="3882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2418"/>
              </a:lnTo>
              <a:lnTo>
                <a:pt x="224850" y="38824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371E5-6A5E-4382-8BBC-1E92D948EEC4}">
      <dsp:nvSpPr>
        <dsp:cNvPr id="0" name=""/>
        <dsp:cNvSpPr/>
      </dsp:nvSpPr>
      <dsp:spPr>
        <a:xfrm>
          <a:off x="359996" y="1818074"/>
          <a:ext cx="224850" cy="2818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8126"/>
              </a:lnTo>
              <a:lnTo>
                <a:pt x="224850" y="2818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7F089-BBCF-436E-8C58-7C65895E37B8}">
      <dsp:nvSpPr>
        <dsp:cNvPr id="0" name=""/>
        <dsp:cNvSpPr/>
      </dsp:nvSpPr>
      <dsp:spPr>
        <a:xfrm>
          <a:off x="359996" y="1818074"/>
          <a:ext cx="224850" cy="1753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3833"/>
              </a:lnTo>
              <a:lnTo>
                <a:pt x="224850" y="175383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8A7E5-BE51-49EF-BC4C-08469DD04D7F}">
      <dsp:nvSpPr>
        <dsp:cNvPr id="0" name=""/>
        <dsp:cNvSpPr/>
      </dsp:nvSpPr>
      <dsp:spPr>
        <a:xfrm>
          <a:off x="359996" y="1818074"/>
          <a:ext cx="224850" cy="689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541"/>
              </a:lnTo>
              <a:lnTo>
                <a:pt x="224850" y="6895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F598B-A910-4E0E-82DC-986EE1D16DD5}">
      <dsp:nvSpPr>
        <dsp:cNvPr id="0" name=""/>
        <dsp:cNvSpPr/>
      </dsp:nvSpPr>
      <dsp:spPr>
        <a:xfrm>
          <a:off x="959598" y="753782"/>
          <a:ext cx="2720690" cy="314790"/>
        </a:xfrm>
        <a:custGeom>
          <a:avLst/>
          <a:gdLst/>
          <a:ahLst/>
          <a:cxnLst/>
          <a:rect l="0" t="0" r="0" b="0"/>
          <a:pathLst>
            <a:path>
              <a:moveTo>
                <a:pt x="2720690" y="0"/>
              </a:moveTo>
              <a:lnTo>
                <a:pt x="2720690" y="157395"/>
              </a:lnTo>
              <a:lnTo>
                <a:pt x="0" y="157395"/>
              </a:lnTo>
              <a:lnTo>
                <a:pt x="0" y="31479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3F045B-54F8-4910-95D8-B83E6672D18C}">
      <dsp:nvSpPr>
        <dsp:cNvPr id="0" name=""/>
        <dsp:cNvSpPr/>
      </dsp:nvSpPr>
      <dsp:spPr>
        <a:xfrm>
          <a:off x="2930787" y="4280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プロジェクト</a:t>
          </a:r>
          <a:endParaRPr kumimoji="1" lang="ja-JP" altLang="en-US" sz="2300" kern="1200" dirty="0"/>
        </a:p>
      </dsp:txBody>
      <dsp:txXfrm>
        <a:off x="2930787" y="4280"/>
        <a:ext cx="1499003" cy="749501"/>
      </dsp:txXfrm>
    </dsp:sp>
    <dsp:sp modelId="{911B4623-3774-4790-86D7-B44D2B1DFE65}">
      <dsp:nvSpPr>
        <dsp:cNvPr id="0" name=""/>
        <dsp:cNvSpPr/>
      </dsp:nvSpPr>
      <dsp:spPr>
        <a:xfrm>
          <a:off x="210096" y="1068572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技術</a:t>
          </a:r>
          <a:endParaRPr kumimoji="1" lang="ja-JP" altLang="en-US" sz="2300" kern="1200" dirty="0"/>
        </a:p>
      </dsp:txBody>
      <dsp:txXfrm>
        <a:off x="210096" y="1068572"/>
        <a:ext cx="1499003" cy="749501"/>
      </dsp:txXfrm>
    </dsp:sp>
    <dsp:sp modelId="{7FE58AB8-44FD-432D-8856-7B62DE97802C}">
      <dsp:nvSpPr>
        <dsp:cNvPr id="0" name=""/>
        <dsp:cNvSpPr/>
      </dsp:nvSpPr>
      <dsp:spPr>
        <a:xfrm>
          <a:off x="584847" y="2132865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要求事項</a:t>
          </a:r>
          <a:endParaRPr kumimoji="1" lang="ja-JP" altLang="en-US" sz="2300" kern="1200" dirty="0"/>
        </a:p>
      </dsp:txBody>
      <dsp:txXfrm>
        <a:off x="584847" y="2132865"/>
        <a:ext cx="1499003" cy="749501"/>
      </dsp:txXfrm>
    </dsp:sp>
    <dsp:sp modelId="{AAD1BF71-30F7-4F72-848C-1DDE7AB4D04F}">
      <dsp:nvSpPr>
        <dsp:cNvPr id="0" name=""/>
        <dsp:cNvSpPr/>
      </dsp:nvSpPr>
      <dsp:spPr>
        <a:xfrm>
          <a:off x="584847" y="3197157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kern="1200" dirty="0" smtClean="0"/>
            <a:t>PHP</a:t>
          </a:r>
          <a:endParaRPr kumimoji="1" lang="ja-JP" altLang="en-US" sz="2300" kern="1200" dirty="0"/>
        </a:p>
      </dsp:txBody>
      <dsp:txXfrm>
        <a:off x="584847" y="3197157"/>
        <a:ext cx="1499003" cy="749501"/>
      </dsp:txXfrm>
    </dsp:sp>
    <dsp:sp modelId="{2086C905-2886-4AC6-A198-DBDC93AEBD5F}">
      <dsp:nvSpPr>
        <dsp:cNvPr id="0" name=""/>
        <dsp:cNvSpPr/>
      </dsp:nvSpPr>
      <dsp:spPr>
        <a:xfrm>
          <a:off x="584847" y="4261449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要因</a:t>
          </a:r>
          <a:endParaRPr kumimoji="1" lang="ja-JP" altLang="en-US" sz="2300" kern="1200" dirty="0"/>
        </a:p>
      </dsp:txBody>
      <dsp:txXfrm>
        <a:off x="584847" y="4261449"/>
        <a:ext cx="1499003" cy="749501"/>
      </dsp:txXfrm>
    </dsp:sp>
    <dsp:sp modelId="{22D0CD9D-96C0-4739-B187-331460D33909}">
      <dsp:nvSpPr>
        <dsp:cNvPr id="0" name=""/>
        <dsp:cNvSpPr/>
      </dsp:nvSpPr>
      <dsp:spPr>
        <a:xfrm>
          <a:off x="584847" y="5325741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性能</a:t>
          </a:r>
          <a:endParaRPr kumimoji="1" lang="ja-JP" altLang="en-US" sz="2300" kern="1200" dirty="0"/>
        </a:p>
      </dsp:txBody>
      <dsp:txXfrm>
        <a:off x="584847" y="5325741"/>
        <a:ext cx="1499003" cy="749501"/>
      </dsp:txXfrm>
    </dsp:sp>
    <dsp:sp modelId="{CCD5AD53-D5B4-4F86-A5BC-78677B8DCB8B}">
      <dsp:nvSpPr>
        <dsp:cNvPr id="0" name=""/>
        <dsp:cNvSpPr/>
      </dsp:nvSpPr>
      <dsp:spPr>
        <a:xfrm>
          <a:off x="2023890" y="1068572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外部</a:t>
          </a:r>
          <a:endParaRPr kumimoji="1" lang="ja-JP" altLang="en-US" sz="2300" kern="1200" dirty="0"/>
        </a:p>
      </dsp:txBody>
      <dsp:txXfrm>
        <a:off x="2023890" y="1068572"/>
        <a:ext cx="1499003" cy="749501"/>
      </dsp:txXfrm>
    </dsp:sp>
    <dsp:sp modelId="{07BB8977-47D1-4042-9E84-BFF557B941AB}">
      <dsp:nvSpPr>
        <dsp:cNvPr id="0" name=""/>
        <dsp:cNvSpPr/>
      </dsp:nvSpPr>
      <dsp:spPr>
        <a:xfrm>
          <a:off x="2398641" y="2132865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規制</a:t>
          </a:r>
          <a:endParaRPr kumimoji="1" lang="ja-JP" altLang="en-US" sz="2300" kern="1200" dirty="0"/>
        </a:p>
      </dsp:txBody>
      <dsp:txXfrm>
        <a:off x="2398641" y="2132865"/>
        <a:ext cx="1499003" cy="749501"/>
      </dsp:txXfrm>
    </dsp:sp>
    <dsp:sp modelId="{7CBCF4C5-08E7-4DEE-B8B9-14EF15B857EF}">
      <dsp:nvSpPr>
        <dsp:cNvPr id="0" name=""/>
        <dsp:cNvSpPr/>
      </dsp:nvSpPr>
      <dsp:spPr>
        <a:xfrm>
          <a:off x="2398641" y="3197157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市場</a:t>
          </a:r>
          <a:endParaRPr kumimoji="1" lang="ja-JP" altLang="en-US" sz="2300" kern="1200" dirty="0"/>
        </a:p>
      </dsp:txBody>
      <dsp:txXfrm>
        <a:off x="2398641" y="3197157"/>
        <a:ext cx="1499003" cy="749501"/>
      </dsp:txXfrm>
    </dsp:sp>
    <dsp:sp modelId="{CD8FE573-8565-4F5E-8EA6-AA9536274CCC}">
      <dsp:nvSpPr>
        <dsp:cNvPr id="0" name=""/>
        <dsp:cNvSpPr/>
      </dsp:nvSpPr>
      <dsp:spPr>
        <a:xfrm>
          <a:off x="2398641" y="4261449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顧客</a:t>
          </a:r>
          <a:endParaRPr kumimoji="1" lang="ja-JP" altLang="en-US" sz="2300" kern="1200" dirty="0"/>
        </a:p>
      </dsp:txBody>
      <dsp:txXfrm>
        <a:off x="2398641" y="4261449"/>
        <a:ext cx="1499003" cy="749501"/>
      </dsp:txXfrm>
    </dsp:sp>
    <dsp:sp modelId="{21F6EFDC-EB0E-42C7-AEA9-1E676B7502D4}">
      <dsp:nvSpPr>
        <dsp:cNvPr id="0" name=""/>
        <dsp:cNvSpPr/>
      </dsp:nvSpPr>
      <dsp:spPr>
        <a:xfrm>
          <a:off x="2398641" y="5325741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対立企業</a:t>
          </a:r>
          <a:endParaRPr kumimoji="1" lang="ja-JP" altLang="en-US" sz="2300" kern="1200" dirty="0"/>
        </a:p>
      </dsp:txBody>
      <dsp:txXfrm>
        <a:off x="2398641" y="5325741"/>
        <a:ext cx="1499003" cy="749501"/>
      </dsp:txXfrm>
    </dsp:sp>
    <dsp:sp modelId="{63C42B3A-1EC6-4F71-B8A7-F5E01EC1E231}">
      <dsp:nvSpPr>
        <dsp:cNvPr id="0" name=""/>
        <dsp:cNvSpPr/>
      </dsp:nvSpPr>
      <dsp:spPr>
        <a:xfrm>
          <a:off x="3837684" y="1068572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組織</a:t>
          </a:r>
          <a:endParaRPr kumimoji="1" lang="ja-JP" altLang="en-US" sz="2300" kern="1200" dirty="0"/>
        </a:p>
      </dsp:txBody>
      <dsp:txXfrm>
        <a:off x="3837684" y="1068572"/>
        <a:ext cx="1499003" cy="749501"/>
      </dsp:txXfrm>
    </dsp:sp>
    <dsp:sp modelId="{344FA46A-1786-4FE5-AB9C-E17168E7E2BD}">
      <dsp:nvSpPr>
        <dsp:cNvPr id="0" name=""/>
        <dsp:cNvSpPr/>
      </dsp:nvSpPr>
      <dsp:spPr>
        <a:xfrm>
          <a:off x="4212435" y="2132865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資源</a:t>
          </a:r>
          <a:endParaRPr kumimoji="1" lang="ja-JP" altLang="en-US" sz="2300" kern="1200" dirty="0"/>
        </a:p>
      </dsp:txBody>
      <dsp:txXfrm>
        <a:off x="4212435" y="2132865"/>
        <a:ext cx="1499003" cy="749501"/>
      </dsp:txXfrm>
    </dsp:sp>
    <dsp:sp modelId="{5A1A8B89-4D27-4C96-B14B-1EA149BABBC8}">
      <dsp:nvSpPr>
        <dsp:cNvPr id="0" name=""/>
        <dsp:cNvSpPr/>
      </dsp:nvSpPr>
      <dsp:spPr>
        <a:xfrm>
          <a:off x="4212435" y="3197157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資金</a:t>
          </a:r>
          <a:endParaRPr kumimoji="1" lang="ja-JP" altLang="en-US" sz="2300" kern="1200" dirty="0"/>
        </a:p>
      </dsp:txBody>
      <dsp:txXfrm>
        <a:off x="4212435" y="3197157"/>
        <a:ext cx="1499003" cy="749501"/>
      </dsp:txXfrm>
    </dsp:sp>
    <dsp:sp modelId="{89376595-2043-437C-8DC7-3A307CB54DC8}">
      <dsp:nvSpPr>
        <dsp:cNvPr id="0" name=""/>
        <dsp:cNvSpPr/>
      </dsp:nvSpPr>
      <dsp:spPr>
        <a:xfrm>
          <a:off x="4212435" y="4261449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優先順位</a:t>
          </a:r>
          <a:endParaRPr kumimoji="1" lang="ja-JP" altLang="en-US" sz="2300" kern="1200" dirty="0"/>
        </a:p>
      </dsp:txBody>
      <dsp:txXfrm>
        <a:off x="4212435" y="4261449"/>
        <a:ext cx="1499003" cy="749501"/>
      </dsp:txXfrm>
    </dsp:sp>
    <dsp:sp modelId="{EE5574AD-B3B1-4DCC-A3DD-5E6DBACADD8B}">
      <dsp:nvSpPr>
        <dsp:cNvPr id="0" name=""/>
        <dsp:cNvSpPr/>
      </dsp:nvSpPr>
      <dsp:spPr>
        <a:xfrm>
          <a:off x="5651478" y="1068572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プロジェクトマネジメント</a:t>
          </a:r>
          <a:endParaRPr kumimoji="1" lang="ja-JP" altLang="en-US" sz="2300" kern="1200" dirty="0"/>
        </a:p>
      </dsp:txBody>
      <dsp:txXfrm>
        <a:off x="5651478" y="1068572"/>
        <a:ext cx="1499003" cy="749501"/>
      </dsp:txXfrm>
    </dsp:sp>
    <dsp:sp modelId="{B36E0ADD-58E7-40F5-97CD-932F84E2C7E5}">
      <dsp:nvSpPr>
        <dsp:cNvPr id="0" name=""/>
        <dsp:cNvSpPr/>
      </dsp:nvSpPr>
      <dsp:spPr>
        <a:xfrm>
          <a:off x="6026229" y="2132865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見積り</a:t>
          </a:r>
          <a:endParaRPr kumimoji="1" lang="ja-JP" altLang="en-US" sz="2300" kern="1200" dirty="0"/>
        </a:p>
      </dsp:txBody>
      <dsp:txXfrm>
        <a:off x="6026229" y="2132865"/>
        <a:ext cx="1499003" cy="749501"/>
      </dsp:txXfrm>
    </dsp:sp>
    <dsp:sp modelId="{1F8BB626-02C7-4ECF-BA97-5FF3A6F8E1E6}">
      <dsp:nvSpPr>
        <dsp:cNvPr id="0" name=""/>
        <dsp:cNvSpPr/>
      </dsp:nvSpPr>
      <dsp:spPr>
        <a:xfrm>
          <a:off x="6026229" y="3197157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計画</a:t>
          </a:r>
          <a:endParaRPr kumimoji="1" lang="ja-JP" altLang="en-US" sz="2300" kern="1200" dirty="0"/>
        </a:p>
      </dsp:txBody>
      <dsp:txXfrm>
        <a:off x="6026229" y="3197157"/>
        <a:ext cx="1499003" cy="749501"/>
      </dsp:txXfrm>
    </dsp:sp>
    <dsp:sp modelId="{1999ADD6-F8E8-4FFC-B09F-5794DB768777}">
      <dsp:nvSpPr>
        <dsp:cNvPr id="0" name=""/>
        <dsp:cNvSpPr/>
      </dsp:nvSpPr>
      <dsp:spPr>
        <a:xfrm>
          <a:off x="6026229" y="4261449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管理</a:t>
          </a:r>
          <a:endParaRPr kumimoji="1" lang="ja-JP" altLang="en-US" sz="2300" kern="1200" dirty="0"/>
        </a:p>
      </dsp:txBody>
      <dsp:txXfrm>
        <a:off x="6026229" y="4261449"/>
        <a:ext cx="1499003" cy="749501"/>
      </dsp:txXfrm>
    </dsp:sp>
    <dsp:sp modelId="{9E2C768B-B87F-4D54-A805-6B8EEAB33CAB}">
      <dsp:nvSpPr>
        <dsp:cNvPr id="0" name=""/>
        <dsp:cNvSpPr/>
      </dsp:nvSpPr>
      <dsp:spPr>
        <a:xfrm>
          <a:off x="6026229" y="5325741"/>
          <a:ext cx="1499003" cy="74950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300" kern="1200" dirty="0" smtClean="0"/>
            <a:t>理解</a:t>
          </a:r>
          <a:endParaRPr kumimoji="1" lang="ja-JP" altLang="en-US" sz="2300" kern="1200" dirty="0"/>
        </a:p>
      </dsp:txBody>
      <dsp:txXfrm>
        <a:off x="6026229" y="5325741"/>
        <a:ext cx="1499003" cy="749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1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99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56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83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51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15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83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29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C0552-3D19-4323-9CF7-94973119B068}" type="datetimeFigureOut">
              <a:rPr kumimoji="1" lang="ja-JP" altLang="en-US" smtClean="0"/>
              <a:t>2016/5/20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6C9F-8833-44CA-8D55-E2357C137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79200" y="1116742"/>
            <a:ext cx="1019432" cy="444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プロジェクト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498759" y="1898308"/>
            <a:ext cx="1136820" cy="525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プロジェクト</a:t>
            </a:r>
            <a:endParaRPr lang="en-US" altLang="ja-JP" sz="1350" dirty="0"/>
          </a:p>
          <a:p>
            <a:pPr algn="ctr"/>
            <a:r>
              <a:rPr lang="ja-JP" altLang="en-US" sz="1350" dirty="0"/>
              <a:t>マネジメント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107437" y="1895191"/>
            <a:ext cx="1136820" cy="525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組織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716944" y="1898307"/>
            <a:ext cx="1136820" cy="525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外部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326037" y="1898307"/>
            <a:ext cx="1136820" cy="5251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技術</a:t>
            </a:r>
          </a:p>
        </p:txBody>
      </p:sp>
      <p:cxnSp>
        <p:nvCxnSpPr>
          <p:cNvPr id="7" name="カギ線コネクタ 6"/>
          <p:cNvCxnSpPr>
            <a:stCxn id="2" idx="2"/>
            <a:endCxn id="3" idx="0"/>
          </p:cNvCxnSpPr>
          <p:nvPr/>
        </p:nvCxnSpPr>
        <p:spPr>
          <a:xfrm rot="16200000" flipH="1">
            <a:off x="4859681" y="690820"/>
            <a:ext cx="336722" cy="207825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カギ線コネクタ 7"/>
          <p:cNvCxnSpPr>
            <a:stCxn id="2" idx="2"/>
            <a:endCxn id="6" idx="0"/>
          </p:cNvCxnSpPr>
          <p:nvPr/>
        </p:nvCxnSpPr>
        <p:spPr>
          <a:xfrm rot="5400000">
            <a:off x="2773322" y="682711"/>
            <a:ext cx="336721" cy="209447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074055" y="2757072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要求事項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3480370" y="2757072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規制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3480370" y="3486954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市場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479200" y="4188213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顧客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479200" y="4881553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対立企業</a:t>
            </a:r>
          </a:p>
        </p:txBody>
      </p:sp>
      <p:cxnSp>
        <p:nvCxnSpPr>
          <p:cNvPr id="16" name="カギ線コネクタ 15"/>
          <p:cNvCxnSpPr>
            <a:stCxn id="5" idx="2"/>
            <a:endCxn id="15" idx="1"/>
          </p:cNvCxnSpPr>
          <p:nvPr/>
        </p:nvCxnSpPr>
        <p:spPr>
          <a:xfrm rot="16200000" flipH="1">
            <a:off x="2050365" y="3658457"/>
            <a:ext cx="2663825" cy="1938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5" idx="2"/>
            <a:endCxn id="14" idx="1"/>
          </p:cNvCxnSpPr>
          <p:nvPr/>
        </p:nvCxnSpPr>
        <p:spPr>
          <a:xfrm rot="16200000" flipH="1">
            <a:off x="2397034" y="3311787"/>
            <a:ext cx="1970486" cy="1938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5" idx="2"/>
            <a:endCxn id="13" idx="1"/>
          </p:cNvCxnSpPr>
          <p:nvPr/>
        </p:nvCxnSpPr>
        <p:spPr>
          <a:xfrm rot="16200000" flipH="1">
            <a:off x="2748248" y="2960573"/>
            <a:ext cx="1269227" cy="1950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5" idx="2"/>
            <a:endCxn id="12" idx="1"/>
          </p:cNvCxnSpPr>
          <p:nvPr/>
        </p:nvCxnSpPr>
        <p:spPr>
          <a:xfrm rot="16200000" flipH="1">
            <a:off x="3113189" y="2595632"/>
            <a:ext cx="539345" cy="19501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2076864" y="3488838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350" dirty="0"/>
              <a:t>PHP</a:t>
            </a:r>
            <a:endParaRPr lang="ja-JP" altLang="en-US" sz="1350" dirty="0"/>
          </a:p>
        </p:txBody>
      </p:sp>
      <p:sp>
        <p:nvSpPr>
          <p:cNvPr id="21" name="正方形/長方形 20"/>
          <p:cNvSpPr/>
          <p:nvPr/>
        </p:nvSpPr>
        <p:spPr>
          <a:xfrm>
            <a:off x="2076864" y="4188213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要員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076864" y="4884341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性能</a:t>
            </a:r>
          </a:p>
        </p:txBody>
      </p:sp>
      <p:cxnSp>
        <p:nvCxnSpPr>
          <p:cNvPr id="23" name="カギ線コネクタ 22"/>
          <p:cNvCxnSpPr>
            <a:stCxn id="6" idx="2"/>
            <a:endCxn id="11" idx="1"/>
          </p:cNvCxnSpPr>
          <p:nvPr/>
        </p:nvCxnSpPr>
        <p:spPr>
          <a:xfrm rot="16200000" flipH="1">
            <a:off x="1714579" y="2603335"/>
            <a:ext cx="539345" cy="1796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6" idx="2"/>
            <a:endCxn id="20" idx="1"/>
          </p:cNvCxnSpPr>
          <p:nvPr/>
        </p:nvCxnSpPr>
        <p:spPr>
          <a:xfrm rot="16200000" flipH="1">
            <a:off x="1350100" y="2967814"/>
            <a:ext cx="1271111" cy="182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6" idx="2"/>
            <a:endCxn id="21" idx="1"/>
          </p:cNvCxnSpPr>
          <p:nvPr/>
        </p:nvCxnSpPr>
        <p:spPr>
          <a:xfrm rot="16200000" flipH="1">
            <a:off x="1000412" y="3317502"/>
            <a:ext cx="1970486" cy="182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6" idx="2"/>
            <a:endCxn id="22" idx="1"/>
          </p:cNvCxnSpPr>
          <p:nvPr/>
        </p:nvCxnSpPr>
        <p:spPr>
          <a:xfrm rot="16200000" flipH="1">
            <a:off x="652349" y="3665566"/>
            <a:ext cx="2666614" cy="182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4859849" y="2760188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資源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6249586" y="2758640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見積り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6249586" y="3486954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計画</a:t>
            </a:r>
          </a:p>
        </p:txBody>
      </p:sp>
      <p:sp>
        <p:nvSpPr>
          <p:cNvPr id="30" name="正方形/長方形 29"/>
          <p:cNvSpPr/>
          <p:nvPr/>
        </p:nvSpPr>
        <p:spPr>
          <a:xfrm>
            <a:off x="6249586" y="4188213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管理</a:t>
            </a:r>
          </a:p>
        </p:txBody>
      </p:sp>
      <p:sp>
        <p:nvSpPr>
          <p:cNvPr id="31" name="正方形/長方形 30"/>
          <p:cNvSpPr/>
          <p:nvPr/>
        </p:nvSpPr>
        <p:spPr>
          <a:xfrm>
            <a:off x="6249586" y="4881553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理解</a:t>
            </a:r>
          </a:p>
        </p:txBody>
      </p:sp>
      <p:cxnSp>
        <p:nvCxnSpPr>
          <p:cNvPr id="32" name="カギ線コネクタ 31"/>
          <p:cNvCxnSpPr>
            <a:stCxn id="3" idx="2"/>
            <a:endCxn id="28" idx="1"/>
          </p:cNvCxnSpPr>
          <p:nvPr/>
        </p:nvCxnSpPr>
        <p:spPr>
          <a:xfrm rot="16200000" flipH="1">
            <a:off x="5887921" y="2602716"/>
            <a:ext cx="540912" cy="182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3" idx="2"/>
            <a:endCxn id="29" idx="1"/>
          </p:cNvCxnSpPr>
          <p:nvPr/>
        </p:nvCxnSpPr>
        <p:spPr>
          <a:xfrm rot="16200000" flipH="1">
            <a:off x="5523765" y="2966872"/>
            <a:ext cx="1269226" cy="182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3" idx="2"/>
            <a:endCxn id="30" idx="1"/>
          </p:cNvCxnSpPr>
          <p:nvPr/>
        </p:nvCxnSpPr>
        <p:spPr>
          <a:xfrm rot="16200000" flipH="1">
            <a:off x="5173135" y="3317502"/>
            <a:ext cx="1970485" cy="182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3" idx="2"/>
            <a:endCxn id="31" idx="1"/>
          </p:cNvCxnSpPr>
          <p:nvPr/>
        </p:nvCxnSpPr>
        <p:spPr>
          <a:xfrm rot="16200000" flipH="1">
            <a:off x="4826464" y="3664172"/>
            <a:ext cx="2663825" cy="18241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854231" y="3486954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資金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4859849" y="4188213"/>
            <a:ext cx="640080" cy="4114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優先順位</a:t>
            </a:r>
          </a:p>
        </p:txBody>
      </p:sp>
      <p:cxnSp>
        <p:nvCxnSpPr>
          <p:cNvPr id="38" name="カギ線コネクタ 37"/>
          <p:cNvCxnSpPr>
            <a:stCxn id="4" idx="2"/>
            <a:endCxn id="27" idx="1"/>
          </p:cNvCxnSpPr>
          <p:nvPr/>
        </p:nvCxnSpPr>
        <p:spPr>
          <a:xfrm rot="16200000" flipH="1">
            <a:off x="4495060" y="2601139"/>
            <a:ext cx="545576" cy="1840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カギ線コネクタ 38"/>
          <p:cNvCxnSpPr>
            <a:stCxn id="4" idx="2"/>
            <a:endCxn id="36" idx="1"/>
          </p:cNvCxnSpPr>
          <p:nvPr/>
        </p:nvCxnSpPr>
        <p:spPr>
          <a:xfrm rot="16200000" flipH="1">
            <a:off x="4128868" y="2967330"/>
            <a:ext cx="1272343" cy="1783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4" idx="2"/>
            <a:endCxn id="37" idx="1"/>
          </p:cNvCxnSpPr>
          <p:nvPr/>
        </p:nvCxnSpPr>
        <p:spPr>
          <a:xfrm rot="16200000" flipH="1">
            <a:off x="3781047" y="3315151"/>
            <a:ext cx="1973602" cy="18400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5" idx="0"/>
          </p:cNvCxnSpPr>
          <p:nvPr/>
        </p:nvCxnSpPr>
        <p:spPr>
          <a:xfrm flipV="1">
            <a:off x="3285354" y="1734580"/>
            <a:ext cx="0" cy="16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" idx="0"/>
          </p:cNvCxnSpPr>
          <p:nvPr/>
        </p:nvCxnSpPr>
        <p:spPr>
          <a:xfrm flipV="1">
            <a:off x="4675847" y="1734581"/>
            <a:ext cx="0" cy="160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1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2626077110"/>
              </p:ext>
            </p:extLst>
          </p:nvPr>
        </p:nvGraphicFramePr>
        <p:xfrm>
          <a:off x="766119" y="428368"/>
          <a:ext cx="7735329" cy="6079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37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47</Words>
  <Application>Microsoft Office PowerPoint</Application>
  <PresentationFormat>画面に合わせる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oki</dc:creator>
  <cp:lastModifiedBy>岩瀬翔</cp:lastModifiedBy>
  <cp:revision>12</cp:revision>
  <dcterms:created xsi:type="dcterms:W3CDTF">2016-05-16T06:17:40Z</dcterms:created>
  <dcterms:modified xsi:type="dcterms:W3CDTF">2016-05-20T05:15:33Z</dcterms:modified>
</cp:coreProperties>
</file>