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C7062-8D28-F206-4847-E0C8CCA38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8A86-CC4B-3509-2D65-5C780081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07B78-8915-04E1-7A76-9B377726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2A30D-2C97-AD1B-A3BE-1D0E7ED1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3420F-F14E-3999-BEEA-272FB436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8A227-C625-AA05-DABE-722BCAD3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2665C3-9332-FD0E-E3D3-B588F8E6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67492-6717-B6C5-4A29-21FC16B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5C08C-ADAC-EEF8-C9C9-E219F55C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2CDF4D-1CD4-6800-0A37-04D575B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3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B71D7D-A162-B461-FA90-C9D9BE174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38296E-F3D7-85C2-AF80-F486F413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E9906-B0A2-B1DD-EDEF-67506CB8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277A0-B7B8-72A5-DD69-A609FC47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919BF-D3A3-1292-16B8-CDAAF0D1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5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0B411-3F25-9833-9E0B-5A1F9027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FED23-78BB-EEF2-1AF5-E774FE75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C5D08-9413-C545-541D-0AEC460C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D61941-C40F-6C3B-E6AF-E1C455A9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CF858-FB9B-2DA2-4D0A-7BAB547C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F804B-A343-0221-E0D8-4DBCBF4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D516DB-1AE6-70F8-97BF-5B1CEE98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70935-833F-F1D6-11CE-4F18AEC6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AFCAC-7DDC-58C7-CE6F-778D607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98383-83A7-D10A-8AA0-8FE1A9A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2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7F43A-BD6A-F41D-B1D3-8B36B9D4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695E7-8909-70D7-3D87-5E89BDEAA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6AE01-D98B-437A-9227-7C6AD701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9E0D9E-23D7-032C-0EB5-A0117FA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B748F-85A9-9D2B-0D46-726EE739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97DCE-7190-547C-E1CD-666AAE64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7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68486-734E-F70E-1C43-145DCBF9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2821BA-237A-5F12-3DC2-4218F0E4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848C0-F2D6-AB17-57EA-780DD23D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CE587B-0607-D525-8FEB-569ADFFE1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13162C-0B40-958F-F69D-D985E570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3D069A-ED17-C086-CA7A-6E9E51C6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B2C94E-A295-3B53-4787-523CF30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4541AD-3F9E-CFCB-F1D8-F99F3858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30A8B-1AAC-D9A2-FA6A-BEBF177C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54FB08-86D0-C6F2-4041-4C8EB97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B5EAAC-86F3-9104-8600-9888BEB3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DD9882-1D28-553C-07AD-C8D01A21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3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7F27AE-F766-33B4-215D-C551371B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FDD2B6-9A63-4DB4-396A-960B686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4F442D-98D6-1D1E-D27E-4071193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81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09283-7060-89B8-6BD5-71F82652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E6ED1-67EF-08ED-5E32-9FC1B50A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03AE2-AD6D-423D-1228-1B51B54B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B41195-11A6-0621-B926-ECF08C26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6D9A3-C6F2-6CDB-1752-A172A6B7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3A602-0EC9-EB7A-6172-8460DEDF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25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5F6FA-7C9F-1E02-4A7B-7FEBEC7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80F8E8-CF1E-03D8-4CA2-4DAF284C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66266B-204A-FFCA-54F2-5791AC73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EB8C5A-CB04-DD6D-B96C-7B8487D8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01AAD-0E14-8DC9-5CE5-3F8BC609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69A60F-A718-7C10-6A89-B7359A0A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5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F8C51A-4C51-4959-D3CE-6195ED6C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0297C2-5670-1945-C438-37375C73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76071-8B47-A100-3D25-81318946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1EEF-117C-4FBE-A218-9C5D009B05E8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86420-5831-1A1C-6ACE-6F7CDBBE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0DC84-D661-B8EF-8FB8-496A882F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9E95-B78D-4F31-BAD0-9106365F9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5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983D9-CF09-C0D0-B1F8-B931C9949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外部サーバ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0C71EB-469D-9AE4-9412-C4BC8E2C8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8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534B7-5F3C-1EF1-2098-E1E70E07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ja-JP" altLang="en-US" dirty="0"/>
              <a:t>サーバとは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CF4B2-5B18-F704-D52F-3ECF0684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+mn-ea"/>
              </a:rPr>
              <a:t>特定の</a:t>
            </a:r>
            <a:r>
              <a:rPr kumimoji="1" lang="ja-JP" altLang="en-US" dirty="0">
                <a:latin typeface="+mn-ea"/>
              </a:rPr>
              <a:t>機能を提供をする役割のこと。</a:t>
            </a:r>
            <a:endParaRPr kumimoji="1" lang="en-US" altLang="ja-JP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+mn-ea"/>
              </a:rPr>
              <a:t>提供された機能をサービスと呼ぶ。</a:t>
            </a:r>
            <a:endParaRPr kumimoji="1" lang="en-US" altLang="ja-JP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latin typeface="+mn-ea"/>
              </a:rPr>
              <a:t>（例：</a:t>
            </a:r>
            <a:r>
              <a:rPr kumimoji="1" lang="en-US" altLang="ja-JP" dirty="0">
                <a:latin typeface="+mn-ea"/>
              </a:rPr>
              <a:t>Google</a:t>
            </a:r>
            <a:r>
              <a:rPr kumimoji="1" lang="ja-JP" altLang="en-US" dirty="0">
                <a:latin typeface="+mn-ea"/>
              </a:rPr>
              <a:t>検索など）</a:t>
            </a:r>
            <a:endParaRPr kumimoji="1" lang="en-US" altLang="ja-JP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+mn-ea"/>
              </a:rPr>
              <a:t>サーバとサーバーの２つの呼称がある。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>
                <a:latin typeface="+mn-ea"/>
              </a:rPr>
              <a:t>J</a:t>
            </a:r>
            <a:r>
              <a:rPr lang="en-US" altLang="ja-JP" b="0" i="0" dirty="0">
                <a:effectLst/>
                <a:latin typeface="+mn-ea"/>
              </a:rPr>
              <a:t>IS Z8301</a:t>
            </a:r>
            <a:r>
              <a:rPr lang="ja-JP" altLang="en-US" b="0" i="0" dirty="0">
                <a:effectLst/>
                <a:latin typeface="+mn-ea"/>
              </a:rPr>
              <a:t>規格に則って</a:t>
            </a:r>
            <a:r>
              <a:rPr lang="ja-JP" altLang="en-US" dirty="0">
                <a:latin typeface="+mn-ea"/>
              </a:rPr>
              <a:t>、以後サーバと統一する。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8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EF4C1-8B96-BCB1-E5DC-52EBDE03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設置場所によるサーバの種類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26F7D-72EE-E13B-BEE5-12146198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内部（社内）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社内にサーバを設置し、それを利用する。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外部に管理を依頼する方式と、自社で全て管理する方式がある。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外部（非社内）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社外に設置されたサーバを利用する。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サービス形態</a:t>
            </a:r>
            <a:r>
              <a:rPr kumimoji="1" lang="ja-JP" altLang="en-US" dirty="0"/>
              <a:t>として、</a:t>
            </a:r>
            <a:r>
              <a:rPr lang="en-US" altLang="ja-JP" dirty="0"/>
              <a:t>VPS</a:t>
            </a:r>
            <a:r>
              <a:rPr lang="ja-JP" altLang="en-US" dirty="0"/>
              <a:t>とクラウドがある。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94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00B53-25EB-4080-C8C0-03914A4A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内部サーバの特徴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C8E6E-DC9B-E119-1328-0EA9562C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＜メリット＞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物理ハードウェアを含め、管理の全て</a:t>
            </a:r>
            <a:r>
              <a:rPr lang="ja-JP" altLang="en-US" dirty="0"/>
              <a:t>を</a:t>
            </a:r>
            <a:r>
              <a:rPr kumimoji="1" lang="ja-JP" altLang="en-US" dirty="0"/>
              <a:t>自社内で行える</a:t>
            </a:r>
            <a:r>
              <a:rPr lang="ja-JP" altLang="en-US" dirty="0"/>
              <a:t>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供給能力が外部サーバに依存しない。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＜デメリット＞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全ての管理を自社内で行わなければならない。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他の社内システムを毀損してしまう可能性がある。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01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18BA-3474-9BFF-6951-D4F3DFD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内部サーバを選好する企業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D171A-F3EC-69E7-C207-BB967558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自社でサービスを配信している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、</a:t>
            </a:r>
            <a:r>
              <a:rPr kumimoji="1" lang="en-US" altLang="ja-JP" dirty="0"/>
              <a:t>Yahoo</a:t>
            </a:r>
            <a:r>
              <a:rPr kumimoji="1" lang="ja-JP" altLang="en-US" dirty="0"/>
              <a:t>！など）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1050" dirty="0"/>
          </a:p>
          <a:p>
            <a:r>
              <a:rPr kumimoji="1" lang="ja-JP" altLang="en-US" dirty="0"/>
              <a:t>エンジニアを大量に抱えている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（上記の企業とほぼ同じ）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050" dirty="0"/>
          </a:p>
          <a:p>
            <a:r>
              <a:rPr kumimoji="1" lang="ja-JP" altLang="en-US" dirty="0"/>
              <a:t>システムにおけるリスクが極端に高い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（金融系など）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8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716BD-F9B6-F095-83C7-36B1D66F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外部サーバの特徴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DFE01-02BC-6448-FA20-8F61D472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＜メリット＞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全ての導入・管理</a:t>
            </a:r>
            <a:r>
              <a:rPr lang="ja-JP" altLang="en-US" dirty="0"/>
              <a:t>を自社で行わずに運用できる。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拡張性が高い</a:t>
            </a:r>
            <a:r>
              <a:rPr lang="ja-JP" altLang="en-US" dirty="0"/>
              <a:t>。（本質的にはメリット</a:t>
            </a:r>
            <a:r>
              <a:rPr lang="en-US" altLang="ja-JP" dirty="0"/>
              <a:t>1.</a:t>
            </a:r>
            <a:r>
              <a:rPr lang="ja-JP" altLang="en-US" dirty="0"/>
              <a:t>と同じ）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社内システムを毀損</a:t>
            </a:r>
            <a:r>
              <a:rPr lang="ja-JP" altLang="en-US" dirty="0"/>
              <a:t>せずに運用しやすい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＜デメリット＞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管理の全て</a:t>
            </a:r>
            <a:r>
              <a:rPr lang="ja-JP" altLang="en-US" dirty="0"/>
              <a:t>を</a:t>
            </a:r>
            <a:r>
              <a:rPr kumimoji="1" lang="ja-JP" altLang="en-US" dirty="0"/>
              <a:t>自社内で行えない</a:t>
            </a:r>
            <a:r>
              <a:rPr lang="ja-JP" altLang="en-US" dirty="0"/>
              <a:t>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供給能力が外部サーバに依存する。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90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AC1D0-5D18-CF02-6518-67C9544F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外部サーバを選好する企業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1C5A4D-1571-A40F-411D-6A3DCB51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ja-JP" dirty="0"/>
          </a:p>
          <a:p>
            <a:r>
              <a:rPr lang="ja-JP" altLang="en-US" dirty="0"/>
              <a:t>内部サーバを選好する企業以外すべて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18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E3325-AB87-532F-3D02-D50DFDBE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結論：外部サーバを選択する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8C834-9A77-A2EE-2711-B77E43E3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本システムの条件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外部サーバの設定範囲ないし供給能力で十分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現行の内部システムと隔離された運用が必要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/>
              <a:t>2.</a:t>
            </a:r>
            <a:r>
              <a:rPr lang="ja-JP" altLang="en-US" dirty="0"/>
              <a:t> において、外部サーバの方が運用コストが低い。</a:t>
            </a:r>
          </a:p>
          <a:p>
            <a:pPr marL="0" indent="0">
              <a:buNone/>
            </a:pPr>
            <a:r>
              <a:rPr lang="ja-JP" altLang="en-US" dirty="0"/>
              <a:t>よって、外部サーバを選択する。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975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637B5-0268-AB0D-477E-1FD307E2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外部サーバの種類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774B2-0113-5B31-C30A-F2E9C7B4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VPS</a:t>
            </a:r>
          </a:p>
          <a:p>
            <a:r>
              <a:rPr kumimoji="1" lang="ja-JP" altLang="en-US" dirty="0"/>
              <a:t>クラウド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レンタルサーバは除外している。</a:t>
            </a:r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本件で使用する。</a:t>
            </a:r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66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ワイド画面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外部サーバ</vt:lpstr>
      <vt:lpstr>サーバとは</vt:lpstr>
      <vt:lpstr>設置場所によるサーバの種類</vt:lpstr>
      <vt:lpstr>内部サーバの特徴</vt:lpstr>
      <vt:lpstr>内部サーバを選好する企業</vt:lpstr>
      <vt:lpstr>外部サーバの特徴</vt:lpstr>
      <vt:lpstr>外部サーバを選好する企業</vt:lpstr>
      <vt:lpstr>結論：外部サーバを選択する</vt:lpstr>
      <vt:lpstr>外部サーバの種類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外部サーバ</dc:title>
  <dc:creator>TakumaSato</dc:creator>
  <cp:lastModifiedBy>TakumaSato</cp:lastModifiedBy>
  <cp:revision>1</cp:revision>
  <dcterms:created xsi:type="dcterms:W3CDTF">2022-11-24T08:29:39Z</dcterms:created>
  <dcterms:modified xsi:type="dcterms:W3CDTF">2022-11-24T08:30:58Z</dcterms:modified>
</cp:coreProperties>
</file>