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1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4AEC5C5-7E67-42E5-8F3B-033898E78F4C}" type="datetimeFigureOut">
              <a:rPr lang="en-US"/>
              <a:pPr>
                <a:defRPr/>
              </a:pPr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94A360B-5CA7-4E21-B5E4-3CB2000A1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8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FDF75-BA92-4809-A3DF-45366C05C3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15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822B7-580D-44E2-9313-6C730B25A1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98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D1AAF-98D4-4215-BB67-D82F5E5CE1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5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65144-AAE1-4706-8D6F-89F42307FD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70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09DAE-B281-4FA9-8ED6-DA204BCF1F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05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09F37-D271-48DE-B5D4-658D02CF22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33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144D2-25D8-4FC4-B448-51D2998047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91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21F6A-B1E3-434E-8082-032FC7D447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68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32062-FDCA-44AB-A43B-D133C331A3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79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81CEE69-43F2-4D27-BA5F-A3B33489F6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40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531C5-4D60-42B9-AF07-4F402E7B6C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95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1BF1E47-E804-473C-999A-0D646DEEA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56" r:id="rId3"/>
    <p:sldLayoutId id="2147483751" r:id="rId4"/>
    <p:sldLayoutId id="2147483752" r:id="rId5"/>
    <p:sldLayoutId id="2147483753" r:id="rId6"/>
    <p:sldLayoutId id="2147483757" r:id="rId7"/>
    <p:sldLayoutId id="2147483758" r:id="rId8"/>
    <p:sldLayoutId id="2147483759" r:id="rId9"/>
    <p:sldLayoutId id="2147483754" r:id="rId10"/>
    <p:sldLayoutId id="2147483760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BAB II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6938" y="4456113"/>
            <a:ext cx="7543800" cy="1143000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US" sz="3000" b="1" dirty="0" err="1" smtClean="0">
                <a:solidFill>
                  <a:schemeClr val="tx1"/>
                </a:solidFill>
              </a:rPr>
              <a:t>Sejarah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dan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Perkembangannya</a:t>
            </a:r>
            <a:endParaRPr lang="en-US" sz="3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Sejarah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Etika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Komputer</a:t>
            </a:r>
            <a:endParaRPr lang="en-US" sz="3600" b="1" dirty="0" smtClean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dirty="0" smtClean="0"/>
              <a:t>Era 1940-1950-an</a:t>
            </a:r>
          </a:p>
          <a:p>
            <a:pPr marL="342900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Diawali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dengan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penelitian</a:t>
            </a:r>
            <a:r>
              <a:rPr lang="en-US" altLang="en-US" sz="2400" dirty="0" smtClean="0"/>
              <a:t> Norbert Wiener (Prof </a:t>
            </a:r>
            <a:r>
              <a:rPr lang="en-US" altLang="en-US" sz="2400" dirty="0" err="1" smtClean="0"/>
              <a:t>dari</a:t>
            </a:r>
            <a:r>
              <a:rPr lang="en-US" altLang="en-US" sz="2400" dirty="0" smtClean="0"/>
              <a:t> MIT) </a:t>
            </a:r>
            <a:r>
              <a:rPr lang="en-US" altLang="en-US" sz="2400" dirty="0" err="1" smtClean="0"/>
              <a:t>tentang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komputasi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pada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meriam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mampu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menembak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jatuh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pesawat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melintas</a:t>
            </a:r>
            <a:r>
              <a:rPr lang="en-US" altLang="en-US" sz="2400" dirty="0" smtClean="0"/>
              <a:t> di </a:t>
            </a:r>
            <a:r>
              <a:rPr lang="en-US" altLang="en-US" sz="2400" dirty="0" err="1" smtClean="0"/>
              <a:t>atasnya</a:t>
            </a:r>
            <a:r>
              <a:rPr lang="en-US" altLang="en-US" sz="2400" dirty="0" smtClean="0"/>
              <a:t> (PD II).</a:t>
            </a:r>
          </a:p>
          <a:p>
            <a:pPr marL="342900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Ramalannya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tentang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komputasi</a:t>
            </a:r>
            <a:r>
              <a:rPr lang="en-US" altLang="en-US" sz="2400" dirty="0" smtClean="0"/>
              <a:t> modern yang </a:t>
            </a:r>
            <a:r>
              <a:rPr lang="en-US" altLang="en-US" sz="2400" dirty="0" err="1" smtClean="0"/>
              <a:t>pada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dasarnya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sama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dengan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sistem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jaringan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syaraf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bisa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melahirkan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kebaikan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sekaligus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malapetaka</a:t>
            </a:r>
            <a:r>
              <a:rPr lang="en-US" altLang="en-US" sz="2400" dirty="0" smtClean="0"/>
              <a:t>.</a:t>
            </a:r>
          </a:p>
          <a:p>
            <a:pPr eaLnBrk="1" hangingPunct="1">
              <a:defRPr/>
            </a:pPr>
            <a:endParaRPr lang="en-US" altLang="en-US" sz="2400" dirty="0" smtClean="0"/>
          </a:p>
          <a:p>
            <a:pPr eaLnBrk="1" hangingPunct="1">
              <a:defRPr/>
            </a:pPr>
            <a:endParaRPr lang="en-US" alt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8"/>
            <a:ext cx="8070850" cy="14493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Sejarah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Etika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Komputer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(2)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dirty="0" smtClean="0"/>
              <a:t>Era 1960-an</a:t>
            </a:r>
          </a:p>
          <a:p>
            <a:pPr marL="342900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Ungkapan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Donn</a:t>
            </a:r>
            <a:r>
              <a:rPr lang="en-US" altLang="en-US" sz="2400" dirty="0" smtClean="0"/>
              <a:t> Parker: </a:t>
            </a:r>
            <a:r>
              <a:rPr lang="en-US" altLang="en-US" sz="2400" i="1" dirty="0" smtClean="0"/>
              <a:t>“that when people entered the computer center, they left their ethics at the door”</a:t>
            </a:r>
          </a:p>
          <a:p>
            <a:pPr marL="342900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Dalam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contoh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kasus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pemrosesan</a:t>
            </a:r>
            <a:r>
              <a:rPr lang="en-US" altLang="en-US" sz="2400" dirty="0" smtClean="0"/>
              <a:t> data, </a:t>
            </a:r>
            <a:r>
              <a:rPr lang="en-US" altLang="en-US" sz="2400" dirty="0" err="1" smtClean="0"/>
              <a:t>spesialis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komputer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bisa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mengetahui</a:t>
            </a:r>
            <a:r>
              <a:rPr lang="en-US" altLang="en-US" sz="2400" dirty="0" smtClean="0"/>
              <a:t> data </a:t>
            </a:r>
            <a:r>
              <a:rPr lang="en-US" altLang="en-US" sz="2400" dirty="0" err="1" smtClean="0"/>
              <a:t>apa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saja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secara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cepat</a:t>
            </a:r>
            <a:r>
              <a:rPr lang="en-US" altLang="en-US" sz="2400" dirty="0" smtClean="0"/>
              <a:t>.</a:t>
            </a:r>
          </a:p>
          <a:p>
            <a:pPr eaLnBrk="1" hangingPunct="1">
              <a:defRPr/>
            </a:pPr>
            <a:endParaRPr lang="en-US" alt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8"/>
            <a:ext cx="8070850" cy="14493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Sejarah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Etika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Komputer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(3)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dirty="0" smtClean="0"/>
              <a:t>Era 1980-an</a:t>
            </a:r>
          </a:p>
          <a:p>
            <a:pPr marL="285750" indent="-28575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Kemunculan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kejahatan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komputer</a:t>
            </a:r>
            <a:r>
              <a:rPr lang="en-US" altLang="en-US" sz="2400" dirty="0" smtClean="0"/>
              <a:t> (virus, </a:t>
            </a:r>
            <a:r>
              <a:rPr lang="en-US" altLang="en-US" sz="2400" dirty="0" err="1" smtClean="0"/>
              <a:t>unautorizhed</a:t>
            </a:r>
            <a:r>
              <a:rPr lang="en-US" altLang="en-US" sz="2400" dirty="0" smtClean="0"/>
              <a:t> login, </a:t>
            </a:r>
            <a:r>
              <a:rPr lang="en-US" altLang="en-US" sz="2400" dirty="0" err="1" smtClean="0"/>
              <a:t>etc</a:t>
            </a:r>
            <a:r>
              <a:rPr lang="en-US" altLang="en-US" sz="2400" dirty="0" smtClean="0"/>
              <a:t>)</a:t>
            </a:r>
            <a:endParaRPr lang="en-US" altLang="en-US" sz="2400" i="1" dirty="0" smtClean="0"/>
          </a:p>
          <a:p>
            <a:pPr marL="285750" indent="-28575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Studi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berkembang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menjadi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suatu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diskusi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serius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tentang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masalah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etika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komputer</a:t>
            </a:r>
            <a:r>
              <a:rPr lang="en-US" altLang="en-US" sz="2400" dirty="0" smtClean="0"/>
              <a:t>. </a:t>
            </a:r>
            <a:r>
              <a:rPr lang="en-US" altLang="en-US" sz="2400" dirty="0" err="1" smtClean="0"/>
              <a:t>Lahirlah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buku</a:t>
            </a:r>
            <a:r>
              <a:rPr lang="en-US" altLang="en-US" sz="2400" dirty="0" smtClean="0"/>
              <a:t> “Computer Ethics” (Johnson,1985)</a:t>
            </a:r>
          </a:p>
          <a:p>
            <a:pPr eaLnBrk="1" hangingPunct="1">
              <a:defRPr/>
            </a:pPr>
            <a:endParaRPr lang="en-US" alt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8"/>
            <a:ext cx="8070850" cy="14493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Sejarah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Etika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Komputer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(4)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dirty="0" smtClean="0"/>
              <a:t>Era 1990-an </a:t>
            </a:r>
            <a:r>
              <a:rPr lang="en-US" altLang="en-US" sz="2400" dirty="0" err="1" smtClean="0"/>
              <a:t>sampai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sekarang</a:t>
            </a:r>
            <a:endParaRPr lang="en-US" altLang="en-US" sz="2400" dirty="0" smtClean="0"/>
          </a:p>
          <a:p>
            <a:pPr marL="285750" indent="-28575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Implikasi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pada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bisnis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semakin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meluas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akibat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dari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kejahatan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komputer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membuat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lahirnya</a:t>
            </a:r>
            <a:r>
              <a:rPr lang="en-US" altLang="en-US" sz="2400" dirty="0" smtClean="0"/>
              <a:t> forum-forum yang </a:t>
            </a:r>
            <a:r>
              <a:rPr lang="en-US" altLang="en-US" sz="2400" dirty="0" err="1" smtClean="0"/>
              <a:t>peduli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pada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masalah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tersebut</a:t>
            </a:r>
            <a:r>
              <a:rPr lang="en-US" altLang="en-US" sz="2400" dirty="0" smtClean="0"/>
              <a:t>.</a:t>
            </a:r>
          </a:p>
          <a:p>
            <a:pPr marL="285750" indent="-28575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i="1" dirty="0" smtClean="0"/>
              <a:t>(ETHICOMP by Simon </a:t>
            </a:r>
            <a:r>
              <a:rPr lang="en-US" altLang="en-US" sz="2400" i="1" dirty="0" err="1" smtClean="0"/>
              <a:t>Rogerson</a:t>
            </a:r>
            <a:r>
              <a:rPr lang="en-US" altLang="en-US" sz="2400" i="1" dirty="0" smtClean="0"/>
              <a:t>, CEPE by </a:t>
            </a:r>
            <a:r>
              <a:rPr lang="en-US" altLang="en-US" sz="2400" i="1" dirty="0" err="1" smtClean="0"/>
              <a:t>Jeroe</a:t>
            </a:r>
            <a:r>
              <a:rPr lang="en-US" altLang="en-US" sz="2400" i="1" dirty="0" smtClean="0"/>
              <a:t> van Hoven </a:t>
            </a:r>
            <a:r>
              <a:rPr lang="en-US" altLang="en-US" sz="2400" i="1" dirty="0" err="1" smtClean="0"/>
              <a:t>etc</a:t>
            </a:r>
            <a:r>
              <a:rPr lang="en-US" altLang="en-US" sz="2400" i="1" dirty="0" smtClean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Isu-isu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Pokok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Etika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Komputer</a:t>
            </a:r>
            <a:endParaRPr lang="en-US" sz="3600" b="1" dirty="0" smtClean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44675"/>
            <a:ext cx="8229600" cy="4895850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Kejahatan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Komputer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indent="-342900" eaLnBrk="1" fontAlgn="auto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Kejahatan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dilakukan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komputer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sebagai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basis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teknologinya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indent="-342900" eaLnBrk="1" fontAlgn="auto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Virus, spam,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penyadapan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carding, Denial of Services (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)/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melumpuhkan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target</a:t>
            </a:r>
          </a:p>
          <a:p>
            <a:pPr marL="342900" indent="0" eaLnBrk="1" fontAlgn="auto" hangingPunct="1">
              <a:lnSpc>
                <a:spcPct val="80000"/>
              </a:lnSpc>
              <a:buFont typeface="Calibri" panose="020F0502020204030204" pitchFamily="34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eaLnBrk="1" fontAlgn="auto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Cyber ethics</a:t>
            </a:r>
          </a:p>
          <a:p>
            <a:pPr marL="628650" indent="-285750" eaLnBrk="1" fontAlgn="auto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Implikasi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INTERNET (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Interconection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Networking),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memungkinkan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pengguna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IT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semakin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meluas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tak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terpetakan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tak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teridentifikasi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dunia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anonymouse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28650" indent="-285750" eaLnBrk="1" fontAlgn="auto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Diperlukan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adanya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aturan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tak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tertulis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Netiket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, Emoticon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Isu-isu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Pokok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Etika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Komputer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(2)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73238"/>
            <a:ext cx="7543800" cy="4022725"/>
          </a:xfrm>
        </p:spPr>
        <p:txBody>
          <a:bodyPr/>
          <a:lstStyle/>
          <a:p>
            <a:pPr marL="400050" indent="-40005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dirty="0" smtClean="0"/>
              <a:t>E-commerce</a:t>
            </a:r>
          </a:p>
          <a:p>
            <a:pPr marL="40005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 err="1" smtClean="0"/>
              <a:t>Otomatiasi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bisnis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dengan</a:t>
            </a:r>
            <a:r>
              <a:rPr lang="en-US" altLang="en-US" sz="2400" dirty="0" smtClean="0"/>
              <a:t> internet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layanannya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mengubah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bisnis</a:t>
            </a:r>
            <a:r>
              <a:rPr lang="en-US" altLang="en-US" sz="2400" dirty="0" smtClean="0"/>
              <a:t> proses yang </a:t>
            </a:r>
            <a:r>
              <a:rPr lang="en-US" altLang="en-US" sz="2400" dirty="0" err="1" smtClean="0"/>
              <a:t>telah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ada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dari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transaksi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konvensional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kepada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berbasis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teknologi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melahirkan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implikasi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negatif</a:t>
            </a:r>
            <a:r>
              <a:rPr lang="en-US" altLang="en-US" sz="2400" dirty="0" smtClean="0"/>
              <a:t>; </a:t>
            </a:r>
            <a:r>
              <a:rPr lang="en-US" altLang="en-US" sz="2400" dirty="0" err="1" smtClean="0"/>
              <a:t>bermacam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kejahatan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penipuan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kerugian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karena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</a:t>
            </a:r>
            <a:r>
              <a:rPr lang="en-US" altLang="en-US" sz="2400" dirty="0" smtClean="0"/>
              <a:t>-</a:t>
            </a:r>
            <a:r>
              <a:rPr lang="en-US" altLang="en-US" sz="2400" i="1" dirty="0" err="1" smtClean="0"/>
              <a:t>anonymouse</a:t>
            </a:r>
            <a:r>
              <a:rPr lang="en-US" altLang="en-US" sz="2400" i="1" dirty="0" smtClean="0"/>
              <a:t>-</a:t>
            </a:r>
            <a:r>
              <a:rPr lang="en-US" altLang="en-US" sz="2400" dirty="0" smtClean="0"/>
              <a:t>an </a:t>
            </a:r>
            <a:r>
              <a:rPr lang="en-US" altLang="en-US" sz="2400" dirty="0" err="1" smtClean="0"/>
              <a:t>tadi</a:t>
            </a:r>
            <a:r>
              <a:rPr lang="en-US" altLang="en-US" sz="2400" dirty="0" smtClean="0"/>
              <a:t>.</a:t>
            </a:r>
          </a:p>
          <a:p>
            <a:pPr eaLnBrk="1" hangingPunct="1">
              <a:defRPr/>
            </a:pPr>
            <a:endParaRPr lang="en-US" alt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Isu-isu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Pokok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Etika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Komputer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(3)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33575"/>
            <a:ext cx="8229600" cy="4924425"/>
          </a:xfrm>
        </p:spPr>
        <p:txBody>
          <a:bodyPr rtlCol="0">
            <a:normAutofit/>
          </a:bodyPr>
          <a:lstStyle/>
          <a:p>
            <a:pPr marL="400050" indent="-400050" eaLnBrk="1" fontAlgn="auto" hangingPunct="1">
              <a:buFont typeface="Wingdings" panose="05000000000000000000" pitchFamily="2" charset="2"/>
              <a:buChar char="ü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Pelanggaran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HAKI</a:t>
            </a:r>
          </a:p>
          <a:p>
            <a:pPr marL="400050" indent="0" eaLnBrk="1" fontAlgn="auto" hangingPunct="1">
              <a:buFont typeface="Calibri" panose="020F0502020204030204" pitchFamily="34" charset="0"/>
              <a:buNone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Masalah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pengakuan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hak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kekayaan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intelektual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Pembajakan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cracking, illegal software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dst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400050" indent="-400050" eaLnBrk="1" fontAlgn="auto" hangingPunct="1">
              <a:buFont typeface="Wingdings" panose="05000000000000000000" pitchFamily="2" charset="2"/>
              <a:buChar char="ü"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0050" indent="-400050" eaLnBrk="1" fontAlgn="auto" hangingPunct="1">
              <a:buFont typeface="Wingdings" panose="05000000000000000000" pitchFamily="2" charset="2"/>
              <a:buChar char="ü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Tanggungjawab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profesi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0050" indent="0" eaLnBrk="1" fontAlgn="auto" hangingPunct="1">
              <a:buFont typeface="Calibri" panose="020F0502020204030204" pitchFamily="34" charset="0"/>
              <a:buNone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Sebagai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bentuk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tanggungjawab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moral,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perlu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diciptakan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ruang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bagi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komunitas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akan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saling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menghormati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Misalnya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IPKIN (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Ikatan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Profesi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Komputer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&amp; Informatika-1974)</a:t>
            </a:r>
          </a:p>
          <a:p>
            <a:pPr marL="91440" indent="-91440" eaLnBrk="1" fontAlgn="auto" hangingPunct="1"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Diskusi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Bab II.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844675"/>
            <a:ext cx="7543800" cy="1440309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buNone/>
              <a:defRPr/>
            </a:pPr>
            <a:r>
              <a:rPr lang="en-US" sz="24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masing-masing</a:t>
            </a:r>
            <a:r>
              <a:rPr lang="en-US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kelompok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457200" indent="-457200" eaLnBrk="1" fontAlgn="auto" hangingPunct="1">
              <a:buAutoNum type="arabicParenR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Berikan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contoh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minimal 5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bentuk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pelanggaran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etika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memanfaatkan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computer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internet,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tiap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contoh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berikan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penjelasan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secukupnya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contoh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harus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berbeda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kelompok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lainnya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457200" indent="-457200" eaLnBrk="1" fontAlgn="auto" hangingPunct="1">
              <a:buAutoNum type="arabicParenR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Jika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menjadi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seorang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administrator e-commerce yang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disukai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masyarakat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etika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harus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pegang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agar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kepercayaan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masyarakat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tetap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Jelaskan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898</TotalTime>
  <Words>399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Wingdings</vt:lpstr>
      <vt:lpstr>Retrospect</vt:lpstr>
      <vt:lpstr>BAB II</vt:lpstr>
      <vt:lpstr>Sejarah Etika Komputer</vt:lpstr>
      <vt:lpstr>Sejarah Etika Komputer (2)</vt:lpstr>
      <vt:lpstr>Sejarah Etika Komputer (3)</vt:lpstr>
      <vt:lpstr>Sejarah Etika Komputer (4)</vt:lpstr>
      <vt:lpstr>Isu-isu Pokok Etika Komputer</vt:lpstr>
      <vt:lpstr>Isu-isu Pokok Etika Komputer (2)</vt:lpstr>
      <vt:lpstr>Isu-isu Pokok Etika Komputer (3)</vt:lpstr>
      <vt:lpstr>Diskusi Bab II.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Profesi &amp; Budi Pekerti</dc:title>
  <dc:creator>user</dc:creator>
  <cp:lastModifiedBy>waketIII</cp:lastModifiedBy>
  <cp:revision>96</cp:revision>
  <cp:lastPrinted>2018-10-08T05:01:02Z</cp:lastPrinted>
  <dcterms:created xsi:type="dcterms:W3CDTF">2006-07-24T11:43:34Z</dcterms:created>
  <dcterms:modified xsi:type="dcterms:W3CDTF">2020-03-09T06:17:46Z</dcterms:modified>
</cp:coreProperties>
</file>