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sldIdLst>
    <p:sldId id="335" r:id="rId2"/>
    <p:sldId id="336" r:id="rId3"/>
    <p:sldId id="337" r:id="rId4"/>
    <p:sldId id="338" r:id="rId5"/>
    <p:sldId id="460" r:id="rId6"/>
    <p:sldId id="461" r:id="rId7"/>
    <p:sldId id="339" r:id="rId8"/>
    <p:sldId id="462" r:id="rId9"/>
    <p:sldId id="340" r:id="rId10"/>
    <p:sldId id="463" r:id="rId11"/>
    <p:sldId id="341" r:id="rId12"/>
    <p:sldId id="464" r:id="rId13"/>
    <p:sldId id="466" r:id="rId14"/>
    <p:sldId id="467" r:id="rId15"/>
    <p:sldId id="343" r:id="rId16"/>
    <p:sldId id="469" r:id="rId17"/>
    <p:sldId id="46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AEC5C5-7E67-42E5-8F3B-033898E78F4C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4A360B-5CA7-4E21-B5E4-3CB2000A1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DF75-BA92-4809-A3DF-45366C05C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1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22B7-580D-44E2-9313-6C730B25A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D1AAF-98D4-4215-BB67-D82F5E5CE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5144-AAE1-4706-8D6F-89F42307F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9DAE-B281-4FA9-8ED6-DA204BCF1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9F37-D271-48DE-B5D4-658D02CF2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44D2-25D8-4FC4-B448-51D29980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9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1F6A-B1E3-434E-8082-032FC7D4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8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2062-FDCA-44AB-A43B-D133C331A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7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1CEE69-43F2-4D27-BA5F-A3B33489F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31C5-4D60-42B9-AF07-4F402E7B6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5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BF1E47-E804-473C-999A-0D646DEEA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292600"/>
            <a:ext cx="9144000" cy="1162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+mn-lt"/>
              </a:rPr>
              <a:t/>
            </a:r>
            <a:br>
              <a:rPr lang="en-US" sz="4000" b="1" dirty="0">
                <a:latin typeface="+mn-lt"/>
              </a:rPr>
            </a:br>
            <a:r>
              <a:rPr lang="en-US" sz="4000" b="1" dirty="0" smtClean="0">
                <a:latin typeface="+mn-lt"/>
              </a:rPr>
              <a:t>ORGANISASI </a:t>
            </a:r>
            <a:r>
              <a:rPr lang="en-US" sz="4000" b="1" dirty="0" err="1" smtClean="0">
                <a:latin typeface="+mn-lt"/>
              </a:rPr>
              <a:t>dan</a:t>
            </a:r>
            <a:r>
              <a:rPr lang="en-US" sz="4000" b="1" dirty="0" smtClean="0">
                <a:latin typeface="+mn-lt"/>
              </a:rPr>
              <a:t> KODE ETIK PROFESI</a:t>
            </a:r>
            <a:r>
              <a:rPr lang="en-US" sz="4000" b="1" dirty="0">
                <a:latin typeface="+mn-lt"/>
              </a:rPr>
              <a:t/>
            </a:r>
            <a:br>
              <a:rPr lang="en-US" sz="4000" b="1" dirty="0">
                <a:latin typeface="+mn-lt"/>
              </a:rPr>
            </a:br>
            <a:endParaRPr lang="en-US" sz="4000" b="1" dirty="0"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316288"/>
            <a:ext cx="6400800" cy="1752600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en-US" sz="8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Pokok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736725"/>
            <a:ext cx="8180387" cy="5638800"/>
          </a:xfrm>
        </p:spPr>
        <p:txBody>
          <a:bodyPr/>
          <a:lstStyle/>
          <a:p>
            <a:pPr marL="457200" lvl="1" indent="-342900" eaLnBrk="1" hangingPunct="1"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2400" smtClean="0"/>
              <a:t>2) Membantu anggota untuk dapat terus memperbaharui pengetahuannya sesuai perkembangan teknologi</a:t>
            </a:r>
          </a:p>
          <a:p>
            <a:pPr marL="844550" lvl="2" indent="-342900" eaLnBrk="1" hangingPunct="1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smtClean="0"/>
              <a:t>Organisasi profesi merupakan jembatan antara perkembangan yang terjadi dimasyarakat dengan para pelaku profesi yang menjadi anggotanya.</a:t>
            </a:r>
          </a:p>
          <a:p>
            <a:pPr marL="844550" lvl="2" indent="-342900" eaLnBrk="1" hangingPunct="1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smtClean="0"/>
              <a:t>Misalnya : jika muncul suatu teknologi/tren baru dimasyarakat yang berkaitan dengan profesi, amak organisasi profesi akan mengadakan workshop, seminar tentang hal tersebut.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736725"/>
            <a:ext cx="8229600" cy="5821363"/>
          </a:xfrm>
        </p:spPr>
        <p:txBody>
          <a:bodyPr/>
          <a:lstStyle/>
          <a:p>
            <a:pPr marL="742950" lvl="1" indent="-358775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Menentukan standarisasi pelaksanaan sertifikasi profesi bagi anggotanya</a:t>
            </a:r>
          </a:p>
          <a:p>
            <a:pPr marL="742950" lvl="2" indent="-358775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Dengan pemilikan sertifikasi yang diakui secara nasional maupun internasional maka orang akan melihat tingkat profesionalisme yang tinggi dari pemegang sertifikasi tersebut.</a:t>
            </a:r>
          </a:p>
          <a:p>
            <a:pPr marL="742950" lvl="2" indent="-358775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Organisasi profesi berperan dalam mengatur pelaksanaan sertifikasi profesi bagi anggotanya, termasuk mengatur syarat-syarat sertifikasi.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Pokok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844675"/>
            <a:ext cx="7934325" cy="5821363"/>
          </a:xfrm>
        </p:spPr>
        <p:txBody>
          <a:bodyPr/>
          <a:lstStyle/>
          <a:p>
            <a:pPr marL="514350" lvl="1" indent="-314325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3) </a:t>
            </a:r>
            <a:r>
              <a:rPr lang="en-US" altLang="en-US" sz="2400" dirty="0" err="1" smtClean="0"/>
              <a:t>Membuat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kebijakan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etika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harus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diikuti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semua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endParaRPr lang="en-US" altLang="en-US" sz="2400" dirty="0" smtClean="0"/>
          </a:p>
          <a:p>
            <a:pPr marL="960437" lvl="2" indent="-34290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Etika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adalah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aturan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diberlakukan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seluruh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organisasi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.</a:t>
            </a:r>
          </a:p>
          <a:p>
            <a:pPr marL="960437" lvl="2" indent="-34290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Aturan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menyakut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hal-hal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boleh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dilakukan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serta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pedoman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keprofesionalan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digariskan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.</a:t>
            </a:r>
          </a:p>
          <a:p>
            <a:pPr marL="914400" lvl="2" indent="-296863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marL="514350" lvl="1" indent="-314325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4) </a:t>
            </a:r>
            <a:r>
              <a:rPr lang="en-US" altLang="en-US" sz="2400" dirty="0" err="1" smtClean="0"/>
              <a:t>Memberikan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sanksi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melanggar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etika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endParaRPr lang="en-US" altLang="en-US" sz="2400" dirty="0" smtClean="0"/>
          </a:p>
          <a:p>
            <a:pPr marL="514350" lvl="2" indent="0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Sanksi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diterapkan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pelanggaran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kode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etik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tentunya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mengikat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semua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.</a:t>
            </a:r>
          </a:p>
          <a:p>
            <a:pPr marL="914400" lvl="2" indent="-296863"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Pokok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(4)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 di 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Indonesia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/>
              <a:t>Di Indonesia </a:t>
            </a:r>
            <a:r>
              <a:rPr lang="en-US" altLang="en-US" sz="2400" dirty="0" err="1" smtClean="0"/>
              <a:t>sudah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berdiri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organisasi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sejak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tahun</a:t>
            </a:r>
            <a:r>
              <a:rPr lang="en-US" altLang="en-US" sz="2400" dirty="0" smtClean="0"/>
              <a:t> 18 April 1974 yang </a:t>
            </a:r>
            <a:r>
              <a:rPr lang="en-US" altLang="en-US" sz="2400" dirty="0" err="1" smtClean="0"/>
              <a:t>bernama</a:t>
            </a:r>
            <a:r>
              <a:rPr lang="en-US" altLang="en-US" sz="2400" dirty="0" smtClean="0"/>
              <a:t> IPKIN (</a:t>
            </a:r>
            <a:r>
              <a:rPr lang="en-US" altLang="en-US" sz="2400" dirty="0" err="1" smtClean="0"/>
              <a:t>Ikatan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Pengguna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 Indonesia).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Seiring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perkembangannya</a:t>
            </a:r>
            <a:r>
              <a:rPr lang="en-US" altLang="en-US" sz="2400" dirty="0" smtClean="0"/>
              <a:t>, IPKIN </a:t>
            </a:r>
            <a:r>
              <a:rPr lang="en-US" altLang="en-US" sz="2400" dirty="0" err="1" smtClean="0"/>
              <a:t>berganti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nama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menjadi</a:t>
            </a:r>
            <a:r>
              <a:rPr lang="en-US" altLang="en-US" sz="2400" dirty="0" smtClean="0"/>
              <a:t> IPKII (</a:t>
            </a:r>
            <a:r>
              <a:rPr lang="en-US" altLang="en-US" sz="2400" dirty="0" err="1" smtClean="0"/>
              <a:t>Ikatan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Informatika</a:t>
            </a:r>
            <a:r>
              <a:rPr lang="en-US" altLang="en-US" sz="2400" dirty="0" smtClean="0"/>
              <a:t> Indonesia).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Azas</a:t>
            </a:r>
            <a:r>
              <a:rPr lang="en-US" altLang="en-US" sz="2400" dirty="0" smtClean="0"/>
              <a:t> : </a:t>
            </a:r>
            <a:r>
              <a:rPr lang="en-US" altLang="en-US" sz="2400" dirty="0" err="1" smtClean="0"/>
              <a:t>Pancasila</a:t>
            </a:r>
            <a:endParaRPr lang="en-US" altLang="en-US" sz="2400" dirty="0" smtClean="0"/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Tujuan</a:t>
            </a:r>
            <a:r>
              <a:rPr lang="en-US" altLang="en-US" sz="2400" dirty="0" smtClean="0"/>
              <a:t> : </a:t>
            </a:r>
            <a:r>
              <a:rPr lang="en-US" altLang="en-US" sz="2400" dirty="0" err="1" smtClean="0"/>
              <a:t>ikut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meningkatkan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pemanfaatkan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pengembangan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teknologi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informatika</a:t>
            </a:r>
            <a:r>
              <a:rPr lang="en-US" altLang="en-US" sz="2400" dirty="0" smtClean="0"/>
              <a:t> di Indonesia </a:t>
            </a:r>
            <a:r>
              <a:rPr lang="en-US" altLang="en-US" sz="2400" dirty="0" err="1" smtClean="0"/>
              <a:t>guna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menunjang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pembangunan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nasional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serta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berperan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sebagai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wadah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komunikasi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konsultasi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koordinasi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antara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 di 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Indonesia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Fungsi :</a:t>
            </a:r>
          </a:p>
          <a:p>
            <a:pPr marL="57150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smtClean="0"/>
              <a:t>Menyelenggarakan dan atau ikut serta dalam kegiatan-kegiatan ilmiah seperti pendidikan, latihan, seminar, diskusi yang berhubungan dengan bidang komputer dan Informatika.</a:t>
            </a:r>
          </a:p>
          <a:p>
            <a:pPr marL="57150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smtClean="0"/>
              <a:t>Mengadakan kerja sama dengan organisasi sejenis selama maksud dan tujuan organisasi tersebut tidak bertentangan dengan maksud dan tujuan IPKIN.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Kode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773238"/>
            <a:ext cx="7543800" cy="4022725"/>
          </a:xfrm>
        </p:spPr>
        <p:txBody>
          <a:bodyPr rtlCol="0">
            <a:noAutofit/>
          </a:bodyPr>
          <a:lstStyle/>
          <a:p>
            <a:pPr marL="285750" indent="-2857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artinya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kumpulan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sandi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undang-undang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kata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disepakati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lintas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telegrafi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serta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susunan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prinsip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hidup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masyarakat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Etik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moral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filosofi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ajaran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kesusilaan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etik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profesional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tertulis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tegas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menyatakan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benar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benar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profesional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anggota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pelaku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menjalankan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kewajiban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serta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pelayanan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sebaik-baiknya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kepada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pemakai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jasa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7845425" cy="7921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Prinsip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Dasar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Kode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782638" y="1844675"/>
            <a:ext cx="82296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 smtClean="0"/>
              <a:t>Merupakan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landasan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dasar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perilaku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etika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perilaku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profesional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diantaranya</a:t>
            </a:r>
            <a:r>
              <a:rPr lang="en-US" altLang="en-US" sz="2400" dirty="0" smtClean="0"/>
              <a:t>:</a:t>
            </a:r>
          </a:p>
          <a:p>
            <a:pPr lvl="1" indent="-325438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Prinsip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tanggung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jawab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endParaRPr lang="en-US" altLang="en-US" sz="2400" dirty="0" smtClean="0"/>
          </a:p>
          <a:p>
            <a:pPr marL="382588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Setiap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harus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senantiasa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pertimbangan</a:t>
            </a:r>
            <a:r>
              <a:rPr lang="en-US" altLang="en-US" sz="2400" dirty="0" smtClean="0"/>
              <a:t> moral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profesional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semua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kegiatan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dilakukan</a:t>
            </a:r>
            <a:r>
              <a:rPr lang="en-US" altLang="en-US" sz="2400" dirty="0" smtClean="0"/>
              <a:t>.</a:t>
            </a:r>
          </a:p>
          <a:p>
            <a:pPr marL="382588" lvl="2" indent="0" eaLnBrk="1" hangingPunct="1"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  <a:p>
            <a:pPr lvl="1" indent="-268288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Prinsip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kepentingan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publik</a:t>
            </a:r>
            <a:endParaRPr lang="en-US" altLang="en-US" sz="2400" dirty="0" smtClean="0"/>
          </a:p>
          <a:p>
            <a:pPr marL="382588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Setiap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berkewajiban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memberikan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pelayanan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publik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menghormati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kepercayaan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menunjukan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komitmen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profesionalisme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981075"/>
            <a:ext cx="8134350" cy="7921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Prinsip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Dasar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Kode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73238"/>
            <a:ext cx="8229600" cy="5715000"/>
          </a:xfrm>
        </p:spPr>
        <p:txBody>
          <a:bodyPr/>
          <a:lstStyle/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Prinsip integritas</a:t>
            </a:r>
          </a:p>
          <a:p>
            <a:pPr marL="382588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Pelaku profesi harus menjunjung nilai tanggung jawab profesional dengan integritas tinggi untuk memelihara dan meningkatkan kepercayaan publik.</a:t>
            </a:r>
          </a:p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Prinsip obyektifitas</a:t>
            </a:r>
          </a:p>
          <a:p>
            <a:pPr marL="382588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Pelaku profesi harus mengesampingkan kepentingan pribadi dalam menjalankan tugasnya.</a:t>
            </a:r>
          </a:p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Prinsip perilaku Profesional</a:t>
            </a:r>
          </a:p>
          <a:p>
            <a:pPr marL="382588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Setiap anggota harus berperilaku konsisten dengan reputasi profesi yang baik.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8321675" cy="4022725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/>
              <a:t>Tujuan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 : </a:t>
            </a:r>
            <a:r>
              <a:rPr lang="en-US" altLang="en-US" sz="2400" dirty="0" err="1" smtClean="0"/>
              <a:t>memenuhi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tanggung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jawabnya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standar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profesionalisme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tinggi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sesuai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bidangnya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mencapai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kinerja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tinggi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mencapai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tujuan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terdapat</a:t>
            </a:r>
            <a:r>
              <a:rPr lang="en-US" altLang="en-US" sz="2400" dirty="0" smtClean="0"/>
              <a:t> 4 </a:t>
            </a:r>
            <a:r>
              <a:rPr lang="en-US" altLang="en-US" sz="2400" dirty="0" err="1" smtClean="0"/>
              <a:t>kebutuhan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dasar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harus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dipenuhi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profesi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yaitu</a:t>
            </a:r>
            <a:r>
              <a:rPr lang="en-US" altLang="en-US" sz="2400" dirty="0" smtClean="0"/>
              <a:t> :</a:t>
            </a:r>
          </a:p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Kredibilitas</a:t>
            </a:r>
            <a:endParaRPr lang="en-US" altLang="en-US" sz="2400" dirty="0" smtClean="0"/>
          </a:p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Profesionalisme</a:t>
            </a:r>
            <a:endParaRPr lang="en-US" altLang="en-US" sz="2400" dirty="0" smtClean="0"/>
          </a:p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Kualitas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Jasa</a:t>
            </a:r>
            <a:endParaRPr lang="en-US" altLang="en-US" sz="2400" dirty="0" smtClean="0"/>
          </a:p>
          <a:p>
            <a:pPr lvl="1" indent="-325438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Kepercayaan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848600" cy="6096000"/>
          </a:xfrm>
        </p:spPr>
        <p:txBody>
          <a:bodyPr/>
          <a:lstStyle/>
          <a:p>
            <a:pPr marL="400050" indent="-4000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Organisasi profesi adalah suatu organisasi yang mengatur dan melakukan standarisasi kualitas, menetapkan prinsip-prinsip profesionalisme dan menciptakan kepercayaan atas hasil kerja profesi di masyarakat.</a:t>
            </a:r>
          </a:p>
          <a:p>
            <a:pPr marL="400050" indent="-4000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Merupakan bagian dari perkembangan sebuah profesi dalam proses profesional untuk mengembangkan profesi ke arah status profesional yang diakui oleh pemerintah dan masyarakat sebagai pengguna jasa profesi tersebut.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Proses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Profesional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747838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Proses profesional adalah proses evolusi yang menggunakan pendekatan organisasi dan sistematis untuk mengembangkan profesi ke arah status profesi.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Proses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Profesional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736725"/>
            <a:ext cx="7975600" cy="5715000"/>
          </a:xfrm>
        </p:spPr>
        <p:txBody>
          <a:bodyPr rtlCol="0">
            <a:noAutofit/>
          </a:bodyPr>
          <a:lstStyle/>
          <a:p>
            <a:pPr marL="91440" indent="-91440" eaLnBrk="1" fontAlgn="auto" hangingPunct="1"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langkah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profesional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yaitu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" indent="-91440" eaLnBrk="1" fontAlgn="auto" hangingPunct="1"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Munculnya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asosiasi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informal</a:t>
            </a:r>
          </a:p>
          <a:p>
            <a:pPr marL="384048" lvl="2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Asosiasi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informal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tempat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berkumpulnya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orang-orang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minat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pekerjaan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tertentu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84048" lvl="2" indent="0" eaLnBrk="1" fontAlgn="auto" hangingPunct="1">
              <a:buFont typeface="Calibri" panose="020F0502020204030204" pitchFamily="34" charset="0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2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Identifikasi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adopsi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tertentu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2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Oleh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kepentingan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komunitas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mengadopsi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tertentu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dibidangnya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Proses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Profesional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736725"/>
            <a:ext cx="7521575" cy="5715000"/>
          </a:xfrm>
        </p:spPr>
        <p:txBody>
          <a:bodyPr/>
          <a:lstStyle/>
          <a:p>
            <a:pPr marL="514350" lvl="1" indent="-314325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3) Para praktisi akan terorganisasi secara formal pada suatu lembaga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Seiring dengan berkembang lingkup profesi yang dijalaninya maupun perkembangan  ilmu dan teknologi maka dirasa perlu untuk memformalkan komunitas tersebut menjadi suatu organisasi resmi yang diakui oleh pemerintah dan masyarakat.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997825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Organisasi-Organisasi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IDI (Ikatan Dokter Indonesia)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400" smtClean="0"/>
              <a:t>Organisasi profesi yang mengatur standar profesionalisme dan aturan etika bagi profesi dokter di indonesia.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IAI (Ikatan Akuntan Indonesia)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400" smtClean="0"/>
              <a:t>Organisasi profesi yang mengatur standar profesionalisme dan aturan etika bagi profesi akuntan di indonesia.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8321675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Organisasi-Organisasi</a:t>
            </a:r>
            <a:r>
              <a:rPr lang="en-US" sz="3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r>
              <a:rPr lang="en-US" sz="3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PII (Persatuan Insinyur Indonesia)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400" smtClean="0"/>
              <a:t>Organisasi profesi insinyur Indonesia yang terdiri dari anggota-anggota yang memiliki latar belakang pendidikan dibidang teknik seperti teknik mesin, teknik elektro, teknik kimia dsb.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ISFI (Ikatan Sarjana Farmasi Indonesia)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400" smtClean="0"/>
              <a:t>Organisasi profesi yang mengatur standar profesionalisme dan aturan etika sarjana farmasi atau apoteker diindonesia.</a:t>
            </a:r>
          </a:p>
          <a:p>
            <a:pPr marL="114300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Pokok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736725"/>
            <a:ext cx="8229600" cy="5638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alibri" panose="020F0502020204030204" pitchFamily="34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pokok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peningkatan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profesionalisme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yaitu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alibri" panose="020F0502020204030204" pitchFamily="34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Mengatur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keanggotaan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2" indent="0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menentukan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kebijakan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tentang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keanggotaan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syarat-syarat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keanggotaan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898</TotalTime>
  <Words>879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Retrospect</vt:lpstr>
      <vt:lpstr> ORGANISASI dan KODE ETIK PROFESI </vt:lpstr>
      <vt:lpstr>Organisasi Profesi</vt:lpstr>
      <vt:lpstr>Organisasi Profesi (2)</vt:lpstr>
      <vt:lpstr>Proses Profesional</vt:lpstr>
      <vt:lpstr>Proses Profesional (2)</vt:lpstr>
      <vt:lpstr>Proses Profesional (3)</vt:lpstr>
      <vt:lpstr>Organisasi-Organisasi Profesi</vt:lpstr>
      <vt:lpstr>Organisasi-Organisasi Profesi (2)</vt:lpstr>
      <vt:lpstr>Fungsi Pokok Organisasi Profesi</vt:lpstr>
      <vt:lpstr>Fungsi Pokok Organisasi Profesi (2)</vt:lpstr>
      <vt:lpstr>Fungsi Pokok Organisasi Profesi (3)</vt:lpstr>
      <vt:lpstr>Fungsi Pokok Organisasi Profesi (4)</vt:lpstr>
      <vt:lpstr>Organisasi Profesi TI di Indonesia</vt:lpstr>
      <vt:lpstr>Organisasi Profesi TI di Indonesia (2)</vt:lpstr>
      <vt:lpstr>Kode Etik</vt:lpstr>
      <vt:lpstr>Prinsip Dasar Kode Etik Profesi</vt:lpstr>
      <vt:lpstr>Prinsip Dasar Kode Etik Profesi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 &amp; Budi Pekerti</dc:title>
  <dc:creator>user</dc:creator>
  <cp:lastModifiedBy>waketIII</cp:lastModifiedBy>
  <cp:revision>96</cp:revision>
  <cp:lastPrinted>2018-10-08T05:01:02Z</cp:lastPrinted>
  <dcterms:created xsi:type="dcterms:W3CDTF">2006-07-24T11:43:34Z</dcterms:created>
  <dcterms:modified xsi:type="dcterms:W3CDTF">2020-03-09T06:21:38Z</dcterms:modified>
</cp:coreProperties>
</file>